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7.xml" ContentType="application/vnd.openxmlformats-officedocument.presentationml.notesSlide+xml"/>
  <Override PartName="/ppt/diagrams/layout1.xml" ContentType="application/vnd.openxmlformats-officedocument.drawingml.diagram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diagrams/colors1.xml" ContentType="application/vnd.openxmlformats-officedocument.drawingml.diagramColors+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Override PartName="/ppt/slideLayouts/slideLayout180.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Layouts/slideLayout1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2" r:id="rId2"/>
    <p:sldMasterId id="2147483653" r:id="rId3"/>
    <p:sldMasterId id="2147483654" r:id="rId4"/>
    <p:sldMasterId id="2147483655" r:id="rId5"/>
    <p:sldMasterId id="2147483656" r:id="rId6"/>
    <p:sldMasterId id="2147483836" r:id="rId7"/>
    <p:sldMasterId id="2147483657" r:id="rId8"/>
    <p:sldMasterId id="2147483658" r:id="rId9"/>
    <p:sldMasterId id="2147483659" r:id="rId10"/>
    <p:sldMasterId id="2147483660" r:id="rId11"/>
    <p:sldMasterId id="2147483661" r:id="rId12"/>
    <p:sldMasterId id="2147483662" r:id="rId13"/>
    <p:sldMasterId id="2147483663" r:id="rId14"/>
    <p:sldMasterId id="2147483664" r:id="rId15"/>
    <p:sldMasterId id="2147483665" r:id="rId16"/>
  </p:sldMasterIdLst>
  <p:notesMasterIdLst>
    <p:notesMasterId r:id="rId51"/>
  </p:notesMasterIdLst>
  <p:handoutMasterIdLst>
    <p:handoutMasterId r:id="rId52"/>
  </p:handoutMasterIdLst>
  <p:sldIdLst>
    <p:sldId id="482" r:id="rId17"/>
    <p:sldId id="573" r:id="rId18"/>
    <p:sldId id="574" r:id="rId19"/>
    <p:sldId id="591" r:id="rId20"/>
    <p:sldId id="546" r:id="rId21"/>
    <p:sldId id="553" r:id="rId22"/>
    <p:sldId id="550" r:id="rId23"/>
    <p:sldId id="623" r:id="rId24"/>
    <p:sldId id="626" r:id="rId25"/>
    <p:sldId id="648" r:id="rId26"/>
    <p:sldId id="649" r:id="rId27"/>
    <p:sldId id="617" r:id="rId28"/>
    <p:sldId id="618" r:id="rId29"/>
    <p:sldId id="619" r:id="rId30"/>
    <p:sldId id="620" r:id="rId31"/>
    <p:sldId id="621" r:id="rId32"/>
    <p:sldId id="622" r:id="rId33"/>
    <p:sldId id="597" r:id="rId34"/>
    <p:sldId id="640" r:id="rId35"/>
    <p:sldId id="599" r:id="rId36"/>
    <p:sldId id="635" r:id="rId37"/>
    <p:sldId id="639" r:id="rId38"/>
    <p:sldId id="637" r:id="rId39"/>
    <p:sldId id="641" r:id="rId40"/>
    <p:sldId id="642" r:id="rId41"/>
    <p:sldId id="643" r:id="rId42"/>
    <p:sldId id="644" r:id="rId43"/>
    <p:sldId id="645" r:id="rId44"/>
    <p:sldId id="646" r:id="rId45"/>
    <p:sldId id="647" r:id="rId46"/>
    <p:sldId id="650" r:id="rId47"/>
    <p:sldId id="638" r:id="rId48"/>
    <p:sldId id="616" r:id="rId49"/>
    <p:sldId id="539" r:id="rId50"/>
  </p:sldIdLst>
  <p:sldSz cx="9144000" cy="6858000" type="screen4x3"/>
  <p:notesSz cx="6669088" cy="9928225"/>
  <p:defaultTextStyle>
    <a:defPPr>
      <a:defRPr lang="en-US"/>
    </a:defPPr>
    <a:lvl1pPr algn="l" rtl="0" fontAlgn="base">
      <a:spcBef>
        <a:spcPct val="0"/>
      </a:spcBef>
      <a:spcAft>
        <a:spcPct val="0"/>
      </a:spcAft>
      <a:defRPr sz="2400" kern="1200">
        <a:solidFill>
          <a:schemeClr val="tx1"/>
        </a:solidFill>
        <a:latin typeface="Calibri" pitchFamily="34" charset="0"/>
        <a:ea typeface="ＭＳ Ｐゴシック" pitchFamily="35" charset="-128"/>
        <a:cs typeface="+mn-cs"/>
      </a:defRPr>
    </a:lvl1pPr>
    <a:lvl2pPr marL="457200" algn="l" rtl="0" fontAlgn="base">
      <a:spcBef>
        <a:spcPct val="0"/>
      </a:spcBef>
      <a:spcAft>
        <a:spcPct val="0"/>
      </a:spcAft>
      <a:defRPr sz="2400" kern="1200">
        <a:solidFill>
          <a:schemeClr val="tx1"/>
        </a:solidFill>
        <a:latin typeface="Calibri" pitchFamily="34" charset="0"/>
        <a:ea typeface="ＭＳ Ｐゴシック" pitchFamily="35" charset="-128"/>
        <a:cs typeface="+mn-cs"/>
      </a:defRPr>
    </a:lvl2pPr>
    <a:lvl3pPr marL="914400" algn="l" rtl="0" fontAlgn="base">
      <a:spcBef>
        <a:spcPct val="0"/>
      </a:spcBef>
      <a:spcAft>
        <a:spcPct val="0"/>
      </a:spcAft>
      <a:defRPr sz="2400" kern="1200">
        <a:solidFill>
          <a:schemeClr val="tx1"/>
        </a:solidFill>
        <a:latin typeface="Calibri" pitchFamily="34" charset="0"/>
        <a:ea typeface="ＭＳ Ｐゴシック" pitchFamily="35" charset="-128"/>
        <a:cs typeface="+mn-cs"/>
      </a:defRPr>
    </a:lvl3pPr>
    <a:lvl4pPr marL="1371600" algn="l" rtl="0" fontAlgn="base">
      <a:spcBef>
        <a:spcPct val="0"/>
      </a:spcBef>
      <a:spcAft>
        <a:spcPct val="0"/>
      </a:spcAft>
      <a:defRPr sz="2400" kern="1200">
        <a:solidFill>
          <a:schemeClr val="tx1"/>
        </a:solidFill>
        <a:latin typeface="Calibri" pitchFamily="34" charset="0"/>
        <a:ea typeface="ＭＳ Ｐゴシック" pitchFamily="35" charset="-128"/>
        <a:cs typeface="+mn-cs"/>
      </a:defRPr>
    </a:lvl4pPr>
    <a:lvl5pPr marL="1828800" algn="l" rtl="0" fontAlgn="base">
      <a:spcBef>
        <a:spcPct val="0"/>
      </a:spcBef>
      <a:spcAft>
        <a:spcPct val="0"/>
      </a:spcAft>
      <a:defRPr sz="2400" kern="1200">
        <a:solidFill>
          <a:schemeClr val="tx1"/>
        </a:solidFill>
        <a:latin typeface="Calibri" pitchFamily="34" charset="0"/>
        <a:ea typeface="ＭＳ Ｐゴシック" pitchFamily="35" charset="-128"/>
        <a:cs typeface="+mn-cs"/>
      </a:defRPr>
    </a:lvl5pPr>
    <a:lvl6pPr marL="2286000" algn="l" defTabSz="914400" rtl="0" eaLnBrk="1" latinLnBrk="0" hangingPunct="1">
      <a:defRPr sz="2400" kern="1200">
        <a:solidFill>
          <a:schemeClr val="tx1"/>
        </a:solidFill>
        <a:latin typeface="Calibri" pitchFamily="34" charset="0"/>
        <a:ea typeface="ＭＳ Ｐゴシック" pitchFamily="35" charset="-128"/>
        <a:cs typeface="+mn-cs"/>
      </a:defRPr>
    </a:lvl6pPr>
    <a:lvl7pPr marL="2743200" algn="l" defTabSz="914400" rtl="0" eaLnBrk="1" latinLnBrk="0" hangingPunct="1">
      <a:defRPr sz="2400" kern="1200">
        <a:solidFill>
          <a:schemeClr val="tx1"/>
        </a:solidFill>
        <a:latin typeface="Calibri" pitchFamily="34" charset="0"/>
        <a:ea typeface="ＭＳ Ｐゴシック" pitchFamily="35" charset="-128"/>
        <a:cs typeface="+mn-cs"/>
      </a:defRPr>
    </a:lvl7pPr>
    <a:lvl8pPr marL="3200400" algn="l" defTabSz="914400" rtl="0" eaLnBrk="1" latinLnBrk="0" hangingPunct="1">
      <a:defRPr sz="2400" kern="1200">
        <a:solidFill>
          <a:schemeClr val="tx1"/>
        </a:solidFill>
        <a:latin typeface="Calibri" pitchFamily="34" charset="0"/>
        <a:ea typeface="ＭＳ Ｐゴシック" pitchFamily="35" charset="-128"/>
        <a:cs typeface="+mn-cs"/>
      </a:defRPr>
    </a:lvl8pPr>
    <a:lvl9pPr marL="3657600" algn="l" defTabSz="914400" rtl="0" eaLnBrk="1" latinLnBrk="0" hangingPunct="1">
      <a:defRPr sz="2400" kern="1200">
        <a:solidFill>
          <a:schemeClr val="tx1"/>
        </a:solidFill>
        <a:latin typeface="Calibri" pitchFamily="34" charset="0"/>
        <a:ea typeface="ＭＳ Ｐゴシック" pitchFamily="3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482D"/>
    <a:srgbClr val="959599"/>
    <a:srgbClr val="CCCED0"/>
    <a:srgbClr val="AB1018"/>
    <a:srgbClr val="5A001E"/>
    <a:srgbClr val="E0A100"/>
    <a:srgbClr val="3B393C"/>
    <a:srgbClr val="FB902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65" autoAdjust="0"/>
    <p:restoredTop sz="79024" autoAdjust="0"/>
  </p:normalViewPr>
  <p:slideViewPr>
    <p:cSldViewPr>
      <p:cViewPr varScale="1">
        <p:scale>
          <a:sx n="86" d="100"/>
          <a:sy n="86" d="100"/>
        </p:scale>
        <p:origin x="-780" y="-84"/>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50" d="100"/>
        <a:sy n="50" d="100"/>
      </p:scale>
      <p:origin x="0" y="672"/>
    </p:cViewPr>
  </p:sorterViewPr>
  <p:notesViewPr>
    <p:cSldViewPr>
      <p:cViewPr varScale="1">
        <p:scale>
          <a:sx n="74" d="100"/>
          <a:sy n="74" d="100"/>
        </p:scale>
        <p:origin x="-1536" y="-114"/>
      </p:cViewPr>
      <p:guideLst>
        <p:guide orient="horz" pos="3128"/>
        <p:guide pos="210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27DF8A-ACC4-46F7-80D9-23CD501D13E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A44433D-FD55-4036-9E96-FEFD2067BAE2}">
      <dgm:prSet phldrT="[Text]"/>
      <dgm:spPr>
        <a:solidFill>
          <a:srgbClr val="E0A100"/>
        </a:solidFill>
      </dgm:spPr>
      <dgm:t>
        <a:bodyPr/>
        <a:lstStyle/>
        <a:p>
          <a:r>
            <a:rPr lang="en-US" dirty="0" smtClean="0">
              <a:solidFill>
                <a:schemeClr val="tx1"/>
              </a:solidFill>
            </a:rPr>
            <a:t>Options</a:t>
          </a:r>
          <a:endParaRPr lang="en-US" dirty="0">
            <a:solidFill>
              <a:schemeClr val="tx1"/>
            </a:solidFill>
          </a:endParaRPr>
        </a:p>
      </dgm:t>
    </dgm:pt>
    <dgm:pt modelId="{58D839E1-24EC-4CA3-B5A1-158574DB93F7}" type="parTrans" cxnId="{D7576349-0E1D-45E7-A933-E8F3E76C7771}">
      <dgm:prSet/>
      <dgm:spPr/>
      <dgm:t>
        <a:bodyPr/>
        <a:lstStyle/>
        <a:p>
          <a:endParaRPr lang="en-US"/>
        </a:p>
      </dgm:t>
    </dgm:pt>
    <dgm:pt modelId="{FA851FC6-5D34-446A-85E6-CC4E7D5A010F}" type="sibTrans" cxnId="{D7576349-0E1D-45E7-A933-E8F3E76C7771}">
      <dgm:prSet/>
      <dgm:spPr/>
      <dgm:t>
        <a:bodyPr/>
        <a:lstStyle/>
        <a:p>
          <a:endParaRPr lang="en-US"/>
        </a:p>
      </dgm:t>
    </dgm:pt>
    <dgm:pt modelId="{CF97BD8D-0C51-458D-8215-F2362CE5FF6F}">
      <dgm:prSet phldrT="[Text]" custT="1"/>
      <dgm:spPr>
        <a:solidFill>
          <a:srgbClr val="E0A100"/>
        </a:solidFill>
      </dgm:spPr>
      <dgm:t>
        <a:bodyPr/>
        <a:lstStyle/>
        <a:p>
          <a:r>
            <a:rPr lang="en-US" sz="2000" dirty="0" smtClean="0">
              <a:solidFill>
                <a:schemeClr val="bg1"/>
              </a:solidFill>
            </a:rPr>
            <a:t>Equity</a:t>
          </a:r>
          <a:endParaRPr lang="en-US" sz="2000" dirty="0">
            <a:solidFill>
              <a:schemeClr val="bg1"/>
            </a:solidFill>
          </a:endParaRPr>
        </a:p>
      </dgm:t>
    </dgm:pt>
    <dgm:pt modelId="{DA4EF242-883F-4D2D-8C08-910A95A36246}" type="parTrans" cxnId="{888D89C0-53CA-41EA-92A0-8ED6A35D36AF}">
      <dgm:prSet/>
      <dgm:spPr/>
      <dgm:t>
        <a:bodyPr/>
        <a:lstStyle/>
        <a:p>
          <a:endParaRPr lang="en-US"/>
        </a:p>
      </dgm:t>
    </dgm:pt>
    <dgm:pt modelId="{BBDF9CB6-79DF-4008-BC7C-3F5AA01CBDA1}" type="sibTrans" cxnId="{888D89C0-53CA-41EA-92A0-8ED6A35D36AF}">
      <dgm:prSet/>
      <dgm:spPr/>
      <dgm:t>
        <a:bodyPr/>
        <a:lstStyle/>
        <a:p>
          <a:endParaRPr lang="en-US"/>
        </a:p>
      </dgm:t>
    </dgm:pt>
    <dgm:pt modelId="{3B0AF3DB-2208-446B-94DA-D02191953E40}">
      <dgm:prSet phldrT="[Text]" custT="1"/>
      <dgm:spPr>
        <a:solidFill>
          <a:srgbClr val="E0A100"/>
        </a:solidFill>
      </dgm:spPr>
      <dgm:t>
        <a:bodyPr/>
        <a:lstStyle/>
        <a:p>
          <a:r>
            <a:rPr lang="en-US" sz="2000" dirty="0" smtClean="0">
              <a:solidFill>
                <a:schemeClr val="bg1"/>
              </a:solidFill>
            </a:rPr>
            <a:t>Index</a:t>
          </a:r>
          <a:endParaRPr lang="en-US" sz="2000" dirty="0">
            <a:solidFill>
              <a:schemeClr val="bg1"/>
            </a:solidFill>
          </a:endParaRPr>
        </a:p>
      </dgm:t>
    </dgm:pt>
    <dgm:pt modelId="{5994B21A-1AC7-471D-A5B8-B4CB1821E0F7}" type="parTrans" cxnId="{B3839D0D-002E-4E9E-A2E4-61377869C824}">
      <dgm:prSet/>
      <dgm:spPr/>
      <dgm:t>
        <a:bodyPr/>
        <a:lstStyle/>
        <a:p>
          <a:endParaRPr lang="en-US"/>
        </a:p>
      </dgm:t>
    </dgm:pt>
    <dgm:pt modelId="{70E8644D-EF48-49A1-963F-605EC9F453BC}" type="sibTrans" cxnId="{B3839D0D-002E-4E9E-A2E4-61377869C824}">
      <dgm:prSet/>
      <dgm:spPr/>
      <dgm:t>
        <a:bodyPr/>
        <a:lstStyle/>
        <a:p>
          <a:endParaRPr lang="en-US"/>
        </a:p>
      </dgm:t>
    </dgm:pt>
    <dgm:pt modelId="{A8EC92D1-C601-4AFA-A5F6-222ACF740ABD}">
      <dgm:prSet phldrT="[Text]"/>
      <dgm:spPr>
        <a:solidFill>
          <a:srgbClr val="959599"/>
        </a:solidFill>
      </dgm:spPr>
      <dgm:t>
        <a:bodyPr/>
        <a:lstStyle/>
        <a:p>
          <a:r>
            <a:rPr lang="en-US" dirty="0" smtClean="0">
              <a:solidFill>
                <a:schemeClr val="tx1"/>
              </a:solidFill>
            </a:rPr>
            <a:t>Cash</a:t>
          </a:r>
          <a:endParaRPr lang="en-US" dirty="0">
            <a:solidFill>
              <a:schemeClr val="tx1"/>
            </a:solidFill>
          </a:endParaRPr>
        </a:p>
      </dgm:t>
    </dgm:pt>
    <dgm:pt modelId="{365426AE-2F67-4BEA-91AE-D3A0703BEE51}" type="parTrans" cxnId="{18824F0C-FDAF-46CB-AAE6-3221E543D65D}">
      <dgm:prSet/>
      <dgm:spPr/>
      <dgm:t>
        <a:bodyPr/>
        <a:lstStyle/>
        <a:p>
          <a:endParaRPr lang="en-US"/>
        </a:p>
      </dgm:t>
    </dgm:pt>
    <dgm:pt modelId="{1D8E1079-8992-42E6-B05C-3B3B4727647A}" type="sibTrans" cxnId="{18824F0C-FDAF-46CB-AAE6-3221E543D65D}">
      <dgm:prSet/>
      <dgm:spPr/>
      <dgm:t>
        <a:bodyPr/>
        <a:lstStyle/>
        <a:p>
          <a:endParaRPr lang="en-US"/>
        </a:p>
      </dgm:t>
    </dgm:pt>
    <dgm:pt modelId="{00555674-26EB-43AD-8DF5-6E6AA320AFD1}">
      <dgm:prSet phldrT="[Text]" custT="1"/>
      <dgm:spPr>
        <a:solidFill>
          <a:srgbClr val="959599">
            <a:alpha val="90000"/>
          </a:srgbClr>
        </a:solidFill>
      </dgm:spPr>
      <dgm:t>
        <a:bodyPr/>
        <a:lstStyle/>
        <a:p>
          <a:r>
            <a:rPr lang="en-US" sz="2000" dirty="0" smtClean="0">
              <a:solidFill>
                <a:schemeClr val="bg1"/>
              </a:solidFill>
            </a:rPr>
            <a:t>Equity</a:t>
          </a:r>
          <a:endParaRPr lang="en-US" sz="2000" dirty="0">
            <a:solidFill>
              <a:schemeClr val="bg1"/>
            </a:solidFill>
          </a:endParaRPr>
        </a:p>
      </dgm:t>
    </dgm:pt>
    <dgm:pt modelId="{04973A6B-137D-4E4F-901F-26B415039B62}" type="parTrans" cxnId="{21C68E1C-4D67-480D-A67E-445D03A0991C}">
      <dgm:prSet/>
      <dgm:spPr/>
      <dgm:t>
        <a:bodyPr/>
        <a:lstStyle/>
        <a:p>
          <a:endParaRPr lang="en-US"/>
        </a:p>
      </dgm:t>
    </dgm:pt>
    <dgm:pt modelId="{A2758381-6B89-4565-8F83-153550D181AC}" type="sibTrans" cxnId="{21C68E1C-4D67-480D-A67E-445D03A0991C}">
      <dgm:prSet/>
      <dgm:spPr/>
      <dgm:t>
        <a:bodyPr/>
        <a:lstStyle/>
        <a:p>
          <a:endParaRPr lang="en-US"/>
        </a:p>
      </dgm:t>
    </dgm:pt>
    <dgm:pt modelId="{321316A2-EC0B-4947-A639-BFA466066DE3}">
      <dgm:prSet phldrT="[Text]" custT="1"/>
      <dgm:spPr>
        <a:solidFill>
          <a:srgbClr val="959599">
            <a:alpha val="90000"/>
          </a:srgbClr>
        </a:solidFill>
      </dgm:spPr>
      <dgm:t>
        <a:bodyPr/>
        <a:lstStyle/>
        <a:p>
          <a:r>
            <a:rPr lang="en-US" sz="2000" dirty="0" smtClean="0">
              <a:solidFill>
                <a:schemeClr val="bg1"/>
              </a:solidFill>
            </a:rPr>
            <a:t>Index</a:t>
          </a:r>
          <a:endParaRPr lang="en-US" sz="2000" dirty="0">
            <a:solidFill>
              <a:schemeClr val="bg1"/>
            </a:solidFill>
          </a:endParaRPr>
        </a:p>
      </dgm:t>
    </dgm:pt>
    <dgm:pt modelId="{639D9540-6D41-46F7-AFBA-16DA702B0601}" type="parTrans" cxnId="{3EF137CC-8109-4162-A5C6-C30C10917A17}">
      <dgm:prSet/>
      <dgm:spPr/>
      <dgm:t>
        <a:bodyPr/>
        <a:lstStyle/>
        <a:p>
          <a:endParaRPr lang="en-US"/>
        </a:p>
      </dgm:t>
    </dgm:pt>
    <dgm:pt modelId="{8EEA51AE-FFA8-42AB-A26C-8E7CE377D878}" type="sibTrans" cxnId="{3EF137CC-8109-4162-A5C6-C30C10917A17}">
      <dgm:prSet/>
      <dgm:spPr/>
      <dgm:t>
        <a:bodyPr/>
        <a:lstStyle/>
        <a:p>
          <a:endParaRPr lang="en-US"/>
        </a:p>
      </dgm:t>
    </dgm:pt>
    <dgm:pt modelId="{7C45BD03-C788-4B16-9614-6E41603CADD4}">
      <dgm:prSet phldrT="[Text]"/>
      <dgm:spPr>
        <a:solidFill>
          <a:srgbClr val="AB1018"/>
        </a:solidFill>
      </dgm:spPr>
      <dgm:t>
        <a:bodyPr/>
        <a:lstStyle/>
        <a:p>
          <a:r>
            <a:rPr lang="en-US" dirty="0" smtClean="0">
              <a:solidFill>
                <a:schemeClr val="tx1"/>
              </a:solidFill>
            </a:rPr>
            <a:t>Wholesale</a:t>
          </a:r>
          <a:endParaRPr lang="en-US" dirty="0">
            <a:solidFill>
              <a:schemeClr val="tx1"/>
            </a:solidFill>
          </a:endParaRPr>
        </a:p>
      </dgm:t>
    </dgm:pt>
    <dgm:pt modelId="{F49ABB1B-1D6B-4411-9BD6-C19CFB047728}" type="parTrans" cxnId="{F6C503CD-C6C4-4BCB-9CB7-288120FD117B}">
      <dgm:prSet/>
      <dgm:spPr/>
      <dgm:t>
        <a:bodyPr/>
        <a:lstStyle/>
        <a:p>
          <a:endParaRPr lang="en-US"/>
        </a:p>
      </dgm:t>
    </dgm:pt>
    <dgm:pt modelId="{92577268-7C88-4F67-94A7-33F4FF43E3F9}" type="sibTrans" cxnId="{F6C503CD-C6C4-4BCB-9CB7-288120FD117B}">
      <dgm:prSet/>
      <dgm:spPr/>
      <dgm:t>
        <a:bodyPr/>
        <a:lstStyle/>
        <a:p>
          <a:endParaRPr lang="en-US"/>
        </a:p>
      </dgm:t>
    </dgm:pt>
    <dgm:pt modelId="{C3732884-FDA0-4113-AEA6-30E5AC14240B}">
      <dgm:prSet phldrT="[Text]" custT="1"/>
      <dgm:spPr>
        <a:solidFill>
          <a:srgbClr val="AB1018">
            <a:alpha val="90000"/>
          </a:srgbClr>
        </a:solidFill>
      </dgm:spPr>
      <dgm:t>
        <a:bodyPr/>
        <a:lstStyle/>
        <a:p>
          <a:r>
            <a:rPr lang="en-US" sz="2000" dirty="0" smtClean="0">
              <a:solidFill>
                <a:schemeClr val="bg1"/>
              </a:solidFill>
            </a:rPr>
            <a:t>Large counterparties</a:t>
          </a:r>
          <a:endParaRPr lang="en-US" sz="2000" dirty="0">
            <a:solidFill>
              <a:schemeClr val="bg1"/>
            </a:solidFill>
          </a:endParaRPr>
        </a:p>
      </dgm:t>
    </dgm:pt>
    <dgm:pt modelId="{2C142A34-67B7-47A7-8F2D-A6E62F9BD2A0}" type="parTrans" cxnId="{02425E8B-B9D6-485C-9E7B-52D3C10FAAB8}">
      <dgm:prSet/>
      <dgm:spPr/>
      <dgm:t>
        <a:bodyPr/>
        <a:lstStyle/>
        <a:p>
          <a:endParaRPr lang="en-US"/>
        </a:p>
      </dgm:t>
    </dgm:pt>
    <dgm:pt modelId="{DA62DFF6-1198-4773-94E1-198CD4E89786}" type="sibTrans" cxnId="{02425E8B-B9D6-485C-9E7B-52D3C10FAAB8}">
      <dgm:prSet/>
      <dgm:spPr/>
      <dgm:t>
        <a:bodyPr/>
        <a:lstStyle/>
        <a:p>
          <a:endParaRPr lang="en-US"/>
        </a:p>
      </dgm:t>
    </dgm:pt>
    <dgm:pt modelId="{9844DD49-979D-4EE9-8CAE-08A09DAABADE}">
      <dgm:prSet phldrT="[Text]" custT="1"/>
      <dgm:spPr>
        <a:solidFill>
          <a:srgbClr val="E0A100"/>
        </a:solidFill>
      </dgm:spPr>
      <dgm:t>
        <a:bodyPr/>
        <a:lstStyle/>
        <a:p>
          <a:r>
            <a:rPr lang="en-US" sz="2000" dirty="0" smtClean="0">
              <a:solidFill>
                <a:schemeClr val="bg1"/>
              </a:solidFill>
            </a:rPr>
            <a:t>Fixed Income</a:t>
          </a:r>
          <a:endParaRPr lang="en-US" sz="2000" dirty="0">
            <a:solidFill>
              <a:schemeClr val="bg1"/>
            </a:solidFill>
          </a:endParaRPr>
        </a:p>
      </dgm:t>
    </dgm:pt>
    <dgm:pt modelId="{5B1E5BE9-825F-4E5E-B2EB-0C4F8F3559F5}" type="parTrans" cxnId="{E9E91112-19D0-4E58-9D81-11029806205F}">
      <dgm:prSet/>
      <dgm:spPr/>
      <dgm:t>
        <a:bodyPr/>
        <a:lstStyle/>
        <a:p>
          <a:endParaRPr lang="en-US"/>
        </a:p>
      </dgm:t>
    </dgm:pt>
    <dgm:pt modelId="{1FC8113A-4615-44EB-A7B4-847F4BC224F3}" type="sibTrans" cxnId="{E9E91112-19D0-4E58-9D81-11029806205F}">
      <dgm:prSet/>
      <dgm:spPr/>
      <dgm:t>
        <a:bodyPr/>
        <a:lstStyle/>
        <a:p>
          <a:endParaRPr lang="en-US"/>
        </a:p>
      </dgm:t>
    </dgm:pt>
    <dgm:pt modelId="{4F4520C6-BCB8-4DD2-AB4E-9C04E8D4DB92}">
      <dgm:prSet phldrT="[Text]" custT="1"/>
      <dgm:spPr>
        <a:solidFill>
          <a:srgbClr val="E0A100"/>
        </a:solidFill>
      </dgm:spPr>
      <dgm:t>
        <a:bodyPr/>
        <a:lstStyle/>
        <a:p>
          <a:r>
            <a:rPr lang="en-US" sz="2000" dirty="0" smtClean="0">
              <a:solidFill>
                <a:schemeClr val="bg1"/>
              </a:solidFill>
            </a:rPr>
            <a:t>Interest rate</a:t>
          </a:r>
          <a:endParaRPr lang="en-US" sz="2000" dirty="0">
            <a:solidFill>
              <a:schemeClr val="bg1"/>
            </a:solidFill>
          </a:endParaRPr>
        </a:p>
      </dgm:t>
    </dgm:pt>
    <dgm:pt modelId="{DE76912D-D272-478D-8CB1-D6F09E3D5A74}" type="parTrans" cxnId="{77325B63-B5EC-4C1D-997C-D9596574B56E}">
      <dgm:prSet/>
      <dgm:spPr/>
      <dgm:t>
        <a:bodyPr/>
        <a:lstStyle/>
        <a:p>
          <a:endParaRPr lang="en-US"/>
        </a:p>
      </dgm:t>
    </dgm:pt>
    <dgm:pt modelId="{7E71F37D-0356-4B37-846C-BF28A1EDFF73}" type="sibTrans" cxnId="{77325B63-B5EC-4C1D-997C-D9596574B56E}">
      <dgm:prSet/>
      <dgm:spPr/>
      <dgm:t>
        <a:bodyPr/>
        <a:lstStyle/>
        <a:p>
          <a:endParaRPr lang="en-US"/>
        </a:p>
      </dgm:t>
    </dgm:pt>
    <dgm:pt modelId="{B025B63D-DBE1-405D-9BFD-609F4E6935EA}">
      <dgm:prSet phldrT="[Text]" custT="1"/>
      <dgm:spPr>
        <a:solidFill>
          <a:srgbClr val="E0A100"/>
        </a:solidFill>
      </dgm:spPr>
      <dgm:t>
        <a:bodyPr/>
        <a:lstStyle/>
        <a:p>
          <a:r>
            <a:rPr lang="en-US" sz="2000" dirty="0" smtClean="0">
              <a:solidFill>
                <a:schemeClr val="bg1"/>
              </a:solidFill>
            </a:rPr>
            <a:t>Currency</a:t>
          </a:r>
          <a:endParaRPr lang="en-US" sz="2000" dirty="0">
            <a:solidFill>
              <a:schemeClr val="bg1"/>
            </a:solidFill>
          </a:endParaRPr>
        </a:p>
      </dgm:t>
    </dgm:pt>
    <dgm:pt modelId="{FD58A2EB-CBB8-49EF-B62D-111D838D773D}" type="parTrans" cxnId="{D4E83826-6ED3-4C18-8E55-AAF50BD8BAFB}">
      <dgm:prSet/>
      <dgm:spPr/>
      <dgm:t>
        <a:bodyPr/>
        <a:lstStyle/>
        <a:p>
          <a:endParaRPr lang="en-US"/>
        </a:p>
      </dgm:t>
    </dgm:pt>
    <dgm:pt modelId="{1FF76331-5693-4695-8CF7-B7F0FA263594}" type="sibTrans" cxnId="{D4E83826-6ED3-4C18-8E55-AAF50BD8BAFB}">
      <dgm:prSet/>
      <dgm:spPr/>
      <dgm:t>
        <a:bodyPr/>
        <a:lstStyle/>
        <a:p>
          <a:endParaRPr lang="en-US"/>
        </a:p>
      </dgm:t>
    </dgm:pt>
    <dgm:pt modelId="{11BF717C-4387-480F-BF56-4F2D547ED461}">
      <dgm:prSet phldrT="[Text]" custT="1"/>
      <dgm:spPr>
        <a:solidFill>
          <a:srgbClr val="E0A100"/>
        </a:solidFill>
      </dgm:spPr>
      <dgm:t>
        <a:bodyPr/>
        <a:lstStyle/>
        <a:p>
          <a:r>
            <a:rPr lang="en-US" sz="2000" dirty="0" smtClean="0">
              <a:solidFill>
                <a:schemeClr val="bg1"/>
              </a:solidFill>
            </a:rPr>
            <a:t>Commodity</a:t>
          </a:r>
          <a:endParaRPr lang="en-US" sz="2000" dirty="0">
            <a:solidFill>
              <a:schemeClr val="bg1"/>
            </a:solidFill>
          </a:endParaRPr>
        </a:p>
      </dgm:t>
    </dgm:pt>
    <dgm:pt modelId="{D2C17356-6B31-4B76-9CB5-4EADF5010295}" type="parTrans" cxnId="{C2033C45-B10F-41D1-B4A4-91B0BA073D72}">
      <dgm:prSet/>
      <dgm:spPr/>
      <dgm:t>
        <a:bodyPr/>
        <a:lstStyle/>
        <a:p>
          <a:endParaRPr lang="en-US"/>
        </a:p>
      </dgm:t>
    </dgm:pt>
    <dgm:pt modelId="{11062A41-0987-4247-B73B-F61A11CE70FF}" type="sibTrans" cxnId="{C2033C45-B10F-41D1-B4A4-91B0BA073D72}">
      <dgm:prSet/>
      <dgm:spPr/>
      <dgm:t>
        <a:bodyPr/>
        <a:lstStyle/>
        <a:p>
          <a:endParaRPr lang="en-US"/>
        </a:p>
      </dgm:t>
    </dgm:pt>
    <dgm:pt modelId="{04DDD275-42D0-407E-BF7D-1E280440FED3}">
      <dgm:prSet phldrT="[Text]" custT="1"/>
      <dgm:spPr>
        <a:solidFill>
          <a:srgbClr val="959599">
            <a:alpha val="90000"/>
          </a:srgbClr>
        </a:solidFill>
      </dgm:spPr>
      <dgm:t>
        <a:bodyPr/>
        <a:lstStyle/>
        <a:p>
          <a:r>
            <a:rPr lang="en-US" sz="2000" dirty="0" smtClean="0">
              <a:solidFill>
                <a:schemeClr val="bg1"/>
              </a:solidFill>
            </a:rPr>
            <a:t>Currency</a:t>
          </a:r>
          <a:endParaRPr lang="en-US" sz="2000" dirty="0">
            <a:solidFill>
              <a:schemeClr val="bg1"/>
            </a:solidFill>
          </a:endParaRPr>
        </a:p>
      </dgm:t>
    </dgm:pt>
    <dgm:pt modelId="{2B39E579-9507-49C3-8610-7C34832C8E71}" type="parTrans" cxnId="{61AC105A-45BF-4572-A644-6F3504C110AA}">
      <dgm:prSet/>
      <dgm:spPr/>
      <dgm:t>
        <a:bodyPr/>
        <a:lstStyle/>
        <a:p>
          <a:endParaRPr lang="en-US"/>
        </a:p>
      </dgm:t>
    </dgm:pt>
    <dgm:pt modelId="{DE0D0279-2BD0-475E-A2FA-742D6B8A0383}" type="sibTrans" cxnId="{61AC105A-45BF-4572-A644-6F3504C110AA}">
      <dgm:prSet/>
      <dgm:spPr/>
      <dgm:t>
        <a:bodyPr/>
        <a:lstStyle/>
        <a:p>
          <a:endParaRPr lang="en-US"/>
        </a:p>
      </dgm:t>
    </dgm:pt>
    <dgm:pt modelId="{A9798927-DD04-48AA-AF83-15B3F0A2E29B}" type="pres">
      <dgm:prSet presAssocID="{7027DF8A-ACC4-46F7-80D9-23CD501D13E0}" presName="Name0" presStyleCnt="0">
        <dgm:presLayoutVars>
          <dgm:dir/>
          <dgm:animLvl val="lvl"/>
          <dgm:resizeHandles val="exact"/>
        </dgm:presLayoutVars>
      </dgm:prSet>
      <dgm:spPr/>
      <dgm:t>
        <a:bodyPr/>
        <a:lstStyle/>
        <a:p>
          <a:endParaRPr lang="en-US"/>
        </a:p>
      </dgm:t>
    </dgm:pt>
    <dgm:pt modelId="{EECAA97E-9F81-4947-8E67-BF5D1C40B667}" type="pres">
      <dgm:prSet presAssocID="{0A44433D-FD55-4036-9E96-FEFD2067BAE2}" presName="composite" presStyleCnt="0"/>
      <dgm:spPr/>
    </dgm:pt>
    <dgm:pt modelId="{69D0E97F-035C-4D26-B867-0C029F51ED71}" type="pres">
      <dgm:prSet presAssocID="{0A44433D-FD55-4036-9E96-FEFD2067BAE2}" presName="parTx" presStyleLbl="alignNode1" presStyleIdx="0" presStyleCnt="3">
        <dgm:presLayoutVars>
          <dgm:chMax val="0"/>
          <dgm:chPref val="0"/>
          <dgm:bulletEnabled val="1"/>
        </dgm:presLayoutVars>
      </dgm:prSet>
      <dgm:spPr/>
      <dgm:t>
        <a:bodyPr/>
        <a:lstStyle/>
        <a:p>
          <a:endParaRPr lang="en-US"/>
        </a:p>
      </dgm:t>
    </dgm:pt>
    <dgm:pt modelId="{762EB97B-FBE1-47D5-99A6-3CF5D9EE8AF2}" type="pres">
      <dgm:prSet presAssocID="{0A44433D-FD55-4036-9E96-FEFD2067BAE2}" presName="desTx" presStyleLbl="alignAccFollowNode1" presStyleIdx="0" presStyleCnt="3" custLinFactNeighborX="-103" custLinFactNeighborY="1176">
        <dgm:presLayoutVars>
          <dgm:bulletEnabled val="1"/>
        </dgm:presLayoutVars>
      </dgm:prSet>
      <dgm:spPr/>
      <dgm:t>
        <a:bodyPr/>
        <a:lstStyle/>
        <a:p>
          <a:endParaRPr lang="en-US"/>
        </a:p>
      </dgm:t>
    </dgm:pt>
    <dgm:pt modelId="{99E0668D-93B9-4504-906F-3FF1A2D6D9A9}" type="pres">
      <dgm:prSet presAssocID="{FA851FC6-5D34-446A-85E6-CC4E7D5A010F}" presName="space" presStyleCnt="0"/>
      <dgm:spPr/>
    </dgm:pt>
    <dgm:pt modelId="{F1931868-4AE0-4602-AAD6-6CEA8845F67B}" type="pres">
      <dgm:prSet presAssocID="{A8EC92D1-C601-4AFA-A5F6-222ACF740ABD}" presName="composite" presStyleCnt="0"/>
      <dgm:spPr/>
    </dgm:pt>
    <dgm:pt modelId="{D6A4E603-F44B-4474-853C-D01F48678E53}" type="pres">
      <dgm:prSet presAssocID="{A8EC92D1-C601-4AFA-A5F6-222ACF740ABD}" presName="parTx" presStyleLbl="alignNode1" presStyleIdx="1" presStyleCnt="3">
        <dgm:presLayoutVars>
          <dgm:chMax val="0"/>
          <dgm:chPref val="0"/>
          <dgm:bulletEnabled val="1"/>
        </dgm:presLayoutVars>
      </dgm:prSet>
      <dgm:spPr/>
      <dgm:t>
        <a:bodyPr/>
        <a:lstStyle/>
        <a:p>
          <a:endParaRPr lang="en-US"/>
        </a:p>
      </dgm:t>
    </dgm:pt>
    <dgm:pt modelId="{8279A264-C6C0-4E2B-8050-4FBA770DDA8B}" type="pres">
      <dgm:prSet presAssocID="{A8EC92D1-C601-4AFA-A5F6-222ACF740ABD}" presName="desTx" presStyleLbl="alignAccFollowNode1" presStyleIdx="1" presStyleCnt="3">
        <dgm:presLayoutVars>
          <dgm:bulletEnabled val="1"/>
        </dgm:presLayoutVars>
      </dgm:prSet>
      <dgm:spPr/>
      <dgm:t>
        <a:bodyPr/>
        <a:lstStyle/>
        <a:p>
          <a:endParaRPr lang="en-US"/>
        </a:p>
      </dgm:t>
    </dgm:pt>
    <dgm:pt modelId="{3DC32889-B11F-4C35-9EDF-31F00E4D594D}" type="pres">
      <dgm:prSet presAssocID="{1D8E1079-8992-42E6-B05C-3B3B4727647A}" presName="space" presStyleCnt="0"/>
      <dgm:spPr/>
    </dgm:pt>
    <dgm:pt modelId="{4A5A4920-7BD6-4E1E-89F6-DD9B9F18BF1F}" type="pres">
      <dgm:prSet presAssocID="{7C45BD03-C788-4B16-9614-6E41603CADD4}" presName="composite" presStyleCnt="0"/>
      <dgm:spPr/>
    </dgm:pt>
    <dgm:pt modelId="{3D4C6901-AE9B-4E41-A25D-12793CD364C1}" type="pres">
      <dgm:prSet presAssocID="{7C45BD03-C788-4B16-9614-6E41603CADD4}" presName="parTx" presStyleLbl="alignNode1" presStyleIdx="2" presStyleCnt="3">
        <dgm:presLayoutVars>
          <dgm:chMax val="0"/>
          <dgm:chPref val="0"/>
          <dgm:bulletEnabled val="1"/>
        </dgm:presLayoutVars>
      </dgm:prSet>
      <dgm:spPr/>
      <dgm:t>
        <a:bodyPr/>
        <a:lstStyle/>
        <a:p>
          <a:endParaRPr lang="en-US"/>
        </a:p>
      </dgm:t>
    </dgm:pt>
    <dgm:pt modelId="{A0593EAA-4C3B-4846-A06C-90207BE48E1F}" type="pres">
      <dgm:prSet presAssocID="{7C45BD03-C788-4B16-9614-6E41603CADD4}" presName="desTx" presStyleLbl="alignAccFollowNode1" presStyleIdx="2" presStyleCnt="3">
        <dgm:presLayoutVars>
          <dgm:bulletEnabled val="1"/>
        </dgm:presLayoutVars>
      </dgm:prSet>
      <dgm:spPr/>
      <dgm:t>
        <a:bodyPr/>
        <a:lstStyle/>
        <a:p>
          <a:endParaRPr lang="en-US"/>
        </a:p>
      </dgm:t>
    </dgm:pt>
  </dgm:ptLst>
  <dgm:cxnLst>
    <dgm:cxn modelId="{77325B63-B5EC-4C1D-997C-D9596574B56E}" srcId="{0A44433D-FD55-4036-9E96-FEFD2067BAE2}" destId="{4F4520C6-BCB8-4DD2-AB4E-9C04E8D4DB92}" srcOrd="3" destOrd="0" parTransId="{DE76912D-D272-478D-8CB1-D6F09E3D5A74}" sibTransId="{7E71F37D-0356-4B37-846C-BF28A1EDFF73}"/>
    <dgm:cxn modelId="{18824F0C-FDAF-46CB-AAE6-3221E543D65D}" srcId="{7027DF8A-ACC4-46F7-80D9-23CD501D13E0}" destId="{A8EC92D1-C601-4AFA-A5F6-222ACF740ABD}" srcOrd="1" destOrd="0" parTransId="{365426AE-2F67-4BEA-91AE-D3A0703BEE51}" sibTransId="{1D8E1079-8992-42E6-B05C-3B3B4727647A}"/>
    <dgm:cxn modelId="{3DB87A6E-9A44-49D1-9F6C-21BD9BC668EC}" type="presOf" srcId="{0A44433D-FD55-4036-9E96-FEFD2067BAE2}" destId="{69D0E97F-035C-4D26-B867-0C029F51ED71}" srcOrd="0" destOrd="0" presId="urn:microsoft.com/office/officeart/2005/8/layout/hList1"/>
    <dgm:cxn modelId="{D7576349-0E1D-45E7-A933-E8F3E76C7771}" srcId="{7027DF8A-ACC4-46F7-80D9-23CD501D13E0}" destId="{0A44433D-FD55-4036-9E96-FEFD2067BAE2}" srcOrd="0" destOrd="0" parTransId="{58D839E1-24EC-4CA3-B5A1-158574DB93F7}" sibTransId="{FA851FC6-5D34-446A-85E6-CC4E7D5A010F}"/>
    <dgm:cxn modelId="{888D89C0-53CA-41EA-92A0-8ED6A35D36AF}" srcId="{0A44433D-FD55-4036-9E96-FEFD2067BAE2}" destId="{CF97BD8D-0C51-458D-8215-F2362CE5FF6F}" srcOrd="0" destOrd="0" parTransId="{DA4EF242-883F-4D2D-8C08-910A95A36246}" sibTransId="{BBDF9CB6-79DF-4008-BC7C-3F5AA01CBDA1}"/>
    <dgm:cxn modelId="{02425E8B-B9D6-485C-9E7B-52D3C10FAAB8}" srcId="{7C45BD03-C788-4B16-9614-6E41603CADD4}" destId="{C3732884-FDA0-4113-AEA6-30E5AC14240B}" srcOrd="0" destOrd="0" parTransId="{2C142A34-67B7-47A7-8F2D-A6E62F9BD2A0}" sibTransId="{DA62DFF6-1198-4773-94E1-198CD4E89786}"/>
    <dgm:cxn modelId="{BED13A01-9B52-460A-9054-EEA077BC7E58}" type="presOf" srcId="{3B0AF3DB-2208-446B-94DA-D02191953E40}" destId="{762EB97B-FBE1-47D5-99A6-3CF5D9EE8AF2}" srcOrd="0" destOrd="1" presId="urn:microsoft.com/office/officeart/2005/8/layout/hList1"/>
    <dgm:cxn modelId="{21C68E1C-4D67-480D-A67E-445D03A0991C}" srcId="{A8EC92D1-C601-4AFA-A5F6-222ACF740ABD}" destId="{00555674-26EB-43AD-8DF5-6E6AA320AFD1}" srcOrd="0" destOrd="0" parTransId="{04973A6B-137D-4E4F-901F-26B415039B62}" sibTransId="{A2758381-6B89-4565-8F83-153550D181AC}"/>
    <dgm:cxn modelId="{6E76AF48-067B-4A42-BA57-670C3E3149D4}" type="presOf" srcId="{11BF717C-4387-480F-BF56-4F2D547ED461}" destId="{762EB97B-FBE1-47D5-99A6-3CF5D9EE8AF2}" srcOrd="0" destOrd="5" presId="urn:microsoft.com/office/officeart/2005/8/layout/hList1"/>
    <dgm:cxn modelId="{D4E83826-6ED3-4C18-8E55-AAF50BD8BAFB}" srcId="{0A44433D-FD55-4036-9E96-FEFD2067BAE2}" destId="{B025B63D-DBE1-405D-9BFD-609F4E6935EA}" srcOrd="4" destOrd="0" parTransId="{FD58A2EB-CBB8-49EF-B62D-111D838D773D}" sibTransId="{1FF76331-5693-4695-8CF7-B7F0FA263594}"/>
    <dgm:cxn modelId="{F6C503CD-C6C4-4BCB-9CB7-288120FD117B}" srcId="{7027DF8A-ACC4-46F7-80D9-23CD501D13E0}" destId="{7C45BD03-C788-4B16-9614-6E41603CADD4}" srcOrd="2" destOrd="0" parTransId="{F49ABB1B-1D6B-4411-9BD6-C19CFB047728}" sibTransId="{92577268-7C88-4F67-94A7-33F4FF43E3F9}"/>
    <dgm:cxn modelId="{2371E76D-530B-4F4D-9822-C909D4C1FF9C}" type="presOf" srcId="{9844DD49-979D-4EE9-8CAE-08A09DAABADE}" destId="{762EB97B-FBE1-47D5-99A6-3CF5D9EE8AF2}" srcOrd="0" destOrd="2" presId="urn:microsoft.com/office/officeart/2005/8/layout/hList1"/>
    <dgm:cxn modelId="{7A241C7C-A720-40F1-9AF3-7ED0F95732BA}" type="presOf" srcId="{00555674-26EB-43AD-8DF5-6E6AA320AFD1}" destId="{8279A264-C6C0-4E2B-8050-4FBA770DDA8B}" srcOrd="0" destOrd="0" presId="urn:microsoft.com/office/officeart/2005/8/layout/hList1"/>
    <dgm:cxn modelId="{B0471A7F-5F36-4232-BC1A-872C2C2ECFF0}" type="presOf" srcId="{A8EC92D1-C601-4AFA-A5F6-222ACF740ABD}" destId="{D6A4E603-F44B-4474-853C-D01F48678E53}" srcOrd="0" destOrd="0" presId="urn:microsoft.com/office/officeart/2005/8/layout/hList1"/>
    <dgm:cxn modelId="{C2033C45-B10F-41D1-B4A4-91B0BA073D72}" srcId="{0A44433D-FD55-4036-9E96-FEFD2067BAE2}" destId="{11BF717C-4387-480F-BF56-4F2D547ED461}" srcOrd="5" destOrd="0" parTransId="{D2C17356-6B31-4B76-9CB5-4EADF5010295}" sibTransId="{11062A41-0987-4247-B73B-F61A11CE70FF}"/>
    <dgm:cxn modelId="{3EF137CC-8109-4162-A5C6-C30C10917A17}" srcId="{A8EC92D1-C601-4AFA-A5F6-222ACF740ABD}" destId="{321316A2-EC0B-4947-A639-BFA466066DE3}" srcOrd="1" destOrd="0" parTransId="{639D9540-6D41-46F7-AFBA-16DA702B0601}" sibTransId="{8EEA51AE-FFA8-42AB-A26C-8E7CE377D878}"/>
    <dgm:cxn modelId="{A5024892-2CBE-4798-BB7A-E244AD888046}" type="presOf" srcId="{B025B63D-DBE1-405D-9BFD-609F4E6935EA}" destId="{762EB97B-FBE1-47D5-99A6-3CF5D9EE8AF2}" srcOrd="0" destOrd="4" presId="urn:microsoft.com/office/officeart/2005/8/layout/hList1"/>
    <dgm:cxn modelId="{61AC105A-45BF-4572-A644-6F3504C110AA}" srcId="{A8EC92D1-C601-4AFA-A5F6-222ACF740ABD}" destId="{04DDD275-42D0-407E-BF7D-1E280440FED3}" srcOrd="2" destOrd="0" parTransId="{2B39E579-9507-49C3-8610-7C34832C8E71}" sibTransId="{DE0D0279-2BD0-475E-A2FA-742D6B8A0383}"/>
    <dgm:cxn modelId="{7C6B64ED-C6B8-4BF8-875B-32B09EC403B8}" type="presOf" srcId="{321316A2-EC0B-4947-A639-BFA466066DE3}" destId="{8279A264-C6C0-4E2B-8050-4FBA770DDA8B}" srcOrd="0" destOrd="1" presId="urn:microsoft.com/office/officeart/2005/8/layout/hList1"/>
    <dgm:cxn modelId="{237FD041-4A2A-4DB1-8A2A-B6A1BF00158A}" type="presOf" srcId="{4F4520C6-BCB8-4DD2-AB4E-9C04E8D4DB92}" destId="{762EB97B-FBE1-47D5-99A6-3CF5D9EE8AF2}" srcOrd="0" destOrd="3" presId="urn:microsoft.com/office/officeart/2005/8/layout/hList1"/>
    <dgm:cxn modelId="{70E8BAEE-76D6-4EAB-AAB7-0C690D387FA6}" type="presOf" srcId="{7027DF8A-ACC4-46F7-80D9-23CD501D13E0}" destId="{A9798927-DD04-48AA-AF83-15B3F0A2E29B}" srcOrd="0" destOrd="0" presId="urn:microsoft.com/office/officeart/2005/8/layout/hList1"/>
    <dgm:cxn modelId="{D09E8A18-CD2B-40A2-9AB6-40024D9CE243}" type="presOf" srcId="{CF97BD8D-0C51-458D-8215-F2362CE5FF6F}" destId="{762EB97B-FBE1-47D5-99A6-3CF5D9EE8AF2}" srcOrd="0" destOrd="0" presId="urn:microsoft.com/office/officeart/2005/8/layout/hList1"/>
    <dgm:cxn modelId="{F95E07E8-048D-44B8-AD5A-868E715A9EF1}" type="presOf" srcId="{04DDD275-42D0-407E-BF7D-1E280440FED3}" destId="{8279A264-C6C0-4E2B-8050-4FBA770DDA8B}" srcOrd="0" destOrd="2" presId="urn:microsoft.com/office/officeart/2005/8/layout/hList1"/>
    <dgm:cxn modelId="{E9E91112-19D0-4E58-9D81-11029806205F}" srcId="{0A44433D-FD55-4036-9E96-FEFD2067BAE2}" destId="{9844DD49-979D-4EE9-8CAE-08A09DAABADE}" srcOrd="2" destOrd="0" parTransId="{5B1E5BE9-825F-4E5E-B2EB-0C4F8F3559F5}" sibTransId="{1FC8113A-4615-44EB-A7B4-847F4BC224F3}"/>
    <dgm:cxn modelId="{48AEEB2A-A1D6-4756-8AB1-28176814696D}" type="presOf" srcId="{7C45BD03-C788-4B16-9614-6E41603CADD4}" destId="{3D4C6901-AE9B-4E41-A25D-12793CD364C1}" srcOrd="0" destOrd="0" presId="urn:microsoft.com/office/officeart/2005/8/layout/hList1"/>
    <dgm:cxn modelId="{E844A43F-B8E9-445E-8B13-7584AC1C613E}" type="presOf" srcId="{C3732884-FDA0-4113-AEA6-30E5AC14240B}" destId="{A0593EAA-4C3B-4846-A06C-90207BE48E1F}" srcOrd="0" destOrd="0" presId="urn:microsoft.com/office/officeart/2005/8/layout/hList1"/>
    <dgm:cxn modelId="{B3839D0D-002E-4E9E-A2E4-61377869C824}" srcId="{0A44433D-FD55-4036-9E96-FEFD2067BAE2}" destId="{3B0AF3DB-2208-446B-94DA-D02191953E40}" srcOrd="1" destOrd="0" parTransId="{5994B21A-1AC7-471D-A5B8-B4CB1821E0F7}" sibTransId="{70E8644D-EF48-49A1-963F-605EC9F453BC}"/>
    <dgm:cxn modelId="{E46AD849-6803-4314-B0A9-04CCB873D01F}" type="presParOf" srcId="{A9798927-DD04-48AA-AF83-15B3F0A2E29B}" destId="{EECAA97E-9F81-4947-8E67-BF5D1C40B667}" srcOrd="0" destOrd="0" presId="urn:microsoft.com/office/officeart/2005/8/layout/hList1"/>
    <dgm:cxn modelId="{4328A96E-4B85-42BA-8EF1-288EE1D3772D}" type="presParOf" srcId="{EECAA97E-9F81-4947-8E67-BF5D1C40B667}" destId="{69D0E97F-035C-4D26-B867-0C029F51ED71}" srcOrd="0" destOrd="0" presId="urn:microsoft.com/office/officeart/2005/8/layout/hList1"/>
    <dgm:cxn modelId="{73AFD8E8-C618-4012-BAF7-2309A9C75DF2}" type="presParOf" srcId="{EECAA97E-9F81-4947-8E67-BF5D1C40B667}" destId="{762EB97B-FBE1-47D5-99A6-3CF5D9EE8AF2}" srcOrd="1" destOrd="0" presId="urn:microsoft.com/office/officeart/2005/8/layout/hList1"/>
    <dgm:cxn modelId="{3C620C6F-33DD-472B-A5C3-AFA61D72FEC0}" type="presParOf" srcId="{A9798927-DD04-48AA-AF83-15B3F0A2E29B}" destId="{99E0668D-93B9-4504-906F-3FF1A2D6D9A9}" srcOrd="1" destOrd="0" presId="urn:microsoft.com/office/officeart/2005/8/layout/hList1"/>
    <dgm:cxn modelId="{5B8D21D9-B11B-45F2-B600-9DB90236206A}" type="presParOf" srcId="{A9798927-DD04-48AA-AF83-15B3F0A2E29B}" destId="{F1931868-4AE0-4602-AAD6-6CEA8845F67B}" srcOrd="2" destOrd="0" presId="urn:microsoft.com/office/officeart/2005/8/layout/hList1"/>
    <dgm:cxn modelId="{7D920BAE-EF4C-4D6B-B59B-2B21B8A1FC71}" type="presParOf" srcId="{F1931868-4AE0-4602-AAD6-6CEA8845F67B}" destId="{D6A4E603-F44B-4474-853C-D01F48678E53}" srcOrd="0" destOrd="0" presId="urn:microsoft.com/office/officeart/2005/8/layout/hList1"/>
    <dgm:cxn modelId="{8A476083-1735-4122-966B-52AF374F2DC2}" type="presParOf" srcId="{F1931868-4AE0-4602-AAD6-6CEA8845F67B}" destId="{8279A264-C6C0-4E2B-8050-4FBA770DDA8B}" srcOrd="1" destOrd="0" presId="urn:microsoft.com/office/officeart/2005/8/layout/hList1"/>
    <dgm:cxn modelId="{E13C7C16-F691-44D6-B10A-BA5EF495A2B8}" type="presParOf" srcId="{A9798927-DD04-48AA-AF83-15B3F0A2E29B}" destId="{3DC32889-B11F-4C35-9EDF-31F00E4D594D}" srcOrd="3" destOrd="0" presId="urn:microsoft.com/office/officeart/2005/8/layout/hList1"/>
    <dgm:cxn modelId="{F7CBA618-DB4C-471B-9B77-D846D7BFF49F}" type="presParOf" srcId="{A9798927-DD04-48AA-AF83-15B3F0A2E29B}" destId="{4A5A4920-7BD6-4E1E-89F6-DD9B9F18BF1F}" srcOrd="4" destOrd="0" presId="urn:microsoft.com/office/officeart/2005/8/layout/hList1"/>
    <dgm:cxn modelId="{FE4282B1-756D-4F1B-922D-F3954EDF3C53}" type="presParOf" srcId="{4A5A4920-7BD6-4E1E-89F6-DD9B9F18BF1F}" destId="{3D4C6901-AE9B-4E41-A25D-12793CD364C1}" srcOrd="0" destOrd="0" presId="urn:microsoft.com/office/officeart/2005/8/layout/hList1"/>
    <dgm:cxn modelId="{E579F97F-2B83-4C86-8CF9-5586395943CF}" type="presParOf" srcId="{4A5A4920-7BD6-4E1E-89F6-DD9B9F18BF1F}" destId="{A0593EAA-4C3B-4846-A06C-90207BE48E1F}"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D0E97F-035C-4D26-B867-0C029F51ED71}">
      <dsp:nvSpPr>
        <dsp:cNvPr id="0" name=""/>
        <dsp:cNvSpPr/>
      </dsp:nvSpPr>
      <dsp:spPr>
        <a:xfrm>
          <a:off x="2344" y="654326"/>
          <a:ext cx="2285457" cy="892800"/>
        </a:xfrm>
        <a:prstGeom prst="rect">
          <a:avLst/>
        </a:prstGeom>
        <a:solidFill>
          <a:srgbClr val="E0A1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pPr>
          <a:r>
            <a:rPr lang="en-US" sz="3100" kern="1200" dirty="0" smtClean="0">
              <a:solidFill>
                <a:schemeClr val="tx1"/>
              </a:solidFill>
            </a:rPr>
            <a:t>Options</a:t>
          </a:r>
          <a:endParaRPr lang="en-US" sz="3100" kern="1200" dirty="0">
            <a:solidFill>
              <a:schemeClr val="tx1"/>
            </a:solidFill>
          </a:endParaRPr>
        </a:p>
      </dsp:txBody>
      <dsp:txXfrm>
        <a:off x="2344" y="654326"/>
        <a:ext cx="2285457" cy="892800"/>
      </dsp:txXfrm>
    </dsp:sp>
    <dsp:sp modelId="{762EB97B-FBE1-47D5-99A6-3CF5D9EE8AF2}">
      <dsp:nvSpPr>
        <dsp:cNvPr id="0" name=""/>
        <dsp:cNvSpPr/>
      </dsp:nvSpPr>
      <dsp:spPr>
        <a:xfrm>
          <a:off x="0" y="1571643"/>
          <a:ext cx="2285457" cy="2084827"/>
        </a:xfrm>
        <a:prstGeom prst="rect">
          <a:avLst/>
        </a:prstGeom>
        <a:solidFill>
          <a:srgbClr val="E0A100"/>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solidFill>
                <a:schemeClr val="bg1"/>
              </a:solidFill>
            </a:rPr>
            <a:t>Equity</a:t>
          </a:r>
          <a:endParaRPr lang="en-US" sz="2000" kern="1200" dirty="0">
            <a:solidFill>
              <a:schemeClr val="bg1"/>
            </a:solidFill>
          </a:endParaRPr>
        </a:p>
        <a:p>
          <a:pPr marL="228600" lvl="1" indent="-228600" algn="l" defTabSz="889000">
            <a:lnSpc>
              <a:spcPct val="90000"/>
            </a:lnSpc>
            <a:spcBef>
              <a:spcPct val="0"/>
            </a:spcBef>
            <a:spcAft>
              <a:spcPct val="15000"/>
            </a:spcAft>
            <a:buChar char="••"/>
          </a:pPr>
          <a:r>
            <a:rPr lang="en-US" sz="2000" kern="1200" dirty="0" smtClean="0">
              <a:solidFill>
                <a:schemeClr val="bg1"/>
              </a:solidFill>
            </a:rPr>
            <a:t>Index</a:t>
          </a:r>
          <a:endParaRPr lang="en-US" sz="2000" kern="1200" dirty="0">
            <a:solidFill>
              <a:schemeClr val="bg1"/>
            </a:solidFill>
          </a:endParaRPr>
        </a:p>
        <a:p>
          <a:pPr marL="228600" lvl="1" indent="-228600" algn="l" defTabSz="889000">
            <a:lnSpc>
              <a:spcPct val="90000"/>
            </a:lnSpc>
            <a:spcBef>
              <a:spcPct val="0"/>
            </a:spcBef>
            <a:spcAft>
              <a:spcPct val="15000"/>
            </a:spcAft>
            <a:buChar char="••"/>
          </a:pPr>
          <a:r>
            <a:rPr lang="en-US" sz="2000" kern="1200" dirty="0" smtClean="0">
              <a:solidFill>
                <a:schemeClr val="bg1"/>
              </a:solidFill>
            </a:rPr>
            <a:t>Fixed Income</a:t>
          </a:r>
          <a:endParaRPr lang="en-US" sz="2000" kern="1200" dirty="0">
            <a:solidFill>
              <a:schemeClr val="bg1"/>
            </a:solidFill>
          </a:endParaRPr>
        </a:p>
        <a:p>
          <a:pPr marL="228600" lvl="1" indent="-228600" algn="l" defTabSz="889000">
            <a:lnSpc>
              <a:spcPct val="90000"/>
            </a:lnSpc>
            <a:spcBef>
              <a:spcPct val="0"/>
            </a:spcBef>
            <a:spcAft>
              <a:spcPct val="15000"/>
            </a:spcAft>
            <a:buChar char="••"/>
          </a:pPr>
          <a:r>
            <a:rPr lang="en-US" sz="2000" kern="1200" dirty="0" smtClean="0">
              <a:solidFill>
                <a:schemeClr val="bg1"/>
              </a:solidFill>
            </a:rPr>
            <a:t>Interest rate</a:t>
          </a:r>
          <a:endParaRPr lang="en-US" sz="2000" kern="1200" dirty="0">
            <a:solidFill>
              <a:schemeClr val="bg1"/>
            </a:solidFill>
          </a:endParaRPr>
        </a:p>
        <a:p>
          <a:pPr marL="228600" lvl="1" indent="-228600" algn="l" defTabSz="889000">
            <a:lnSpc>
              <a:spcPct val="90000"/>
            </a:lnSpc>
            <a:spcBef>
              <a:spcPct val="0"/>
            </a:spcBef>
            <a:spcAft>
              <a:spcPct val="15000"/>
            </a:spcAft>
            <a:buChar char="••"/>
          </a:pPr>
          <a:r>
            <a:rPr lang="en-US" sz="2000" kern="1200" dirty="0" smtClean="0">
              <a:solidFill>
                <a:schemeClr val="bg1"/>
              </a:solidFill>
            </a:rPr>
            <a:t>Currency</a:t>
          </a:r>
          <a:endParaRPr lang="en-US" sz="2000" kern="1200" dirty="0">
            <a:solidFill>
              <a:schemeClr val="bg1"/>
            </a:solidFill>
          </a:endParaRPr>
        </a:p>
        <a:p>
          <a:pPr marL="228600" lvl="1" indent="-228600" algn="l" defTabSz="889000">
            <a:lnSpc>
              <a:spcPct val="90000"/>
            </a:lnSpc>
            <a:spcBef>
              <a:spcPct val="0"/>
            </a:spcBef>
            <a:spcAft>
              <a:spcPct val="15000"/>
            </a:spcAft>
            <a:buChar char="••"/>
          </a:pPr>
          <a:r>
            <a:rPr lang="en-US" sz="2000" kern="1200" dirty="0" smtClean="0">
              <a:solidFill>
                <a:schemeClr val="bg1"/>
              </a:solidFill>
            </a:rPr>
            <a:t>Commodity</a:t>
          </a:r>
          <a:endParaRPr lang="en-US" sz="2000" kern="1200" dirty="0">
            <a:solidFill>
              <a:schemeClr val="bg1"/>
            </a:solidFill>
          </a:endParaRPr>
        </a:p>
      </dsp:txBody>
      <dsp:txXfrm>
        <a:off x="0" y="1571643"/>
        <a:ext cx="2285457" cy="2084827"/>
      </dsp:txXfrm>
    </dsp:sp>
    <dsp:sp modelId="{D6A4E603-F44B-4474-853C-D01F48678E53}">
      <dsp:nvSpPr>
        <dsp:cNvPr id="0" name=""/>
        <dsp:cNvSpPr/>
      </dsp:nvSpPr>
      <dsp:spPr>
        <a:xfrm>
          <a:off x="2607766" y="654326"/>
          <a:ext cx="2285457" cy="892800"/>
        </a:xfrm>
        <a:prstGeom prst="rect">
          <a:avLst/>
        </a:prstGeom>
        <a:solidFill>
          <a:srgbClr val="9595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pPr>
          <a:r>
            <a:rPr lang="en-US" sz="3100" kern="1200" dirty="0" smtClean="0">
              <a:solidFill>
                <a:schemeClr val="tx1"/>
              </a:solidFill>
            </a:rPr>
            <a:t>Cash</a:t>
          </a:r>
          <a:endParaRPr lang="en-US" sz="3100" kern="1200" dirty="0">
            <a:solidFill>
              <a:schemeClr val="tx1"/>
            </a:solidFill>
          </a:endParaRPr>
        </a:p>
      </dsp:txBody>
      <dsp:txXfrm>
        <a:off x="2607766" y="654326"/>
        <a:ext cx="2285457" cy="892800"/>
      </dsp:txXfrm>
    </dsp:sp>
    <dsp:sp modelId="{8279A264-C6C0-4E2B-8050-4FBA770DDA8B}">
      <dsp:nvSpPr>
        <dsp:cNvPr id="0" name=""/>
        <dsp:cNvSpPr/>
      </dsp:nvSpPr>
      <dsp:spPr>
        <a:xfrm>
          <a:off x="2607766" y="1547126"/>
          <a:ext cx="2285457" cy="2084827"/>
        </a:xfrm>
        <a:prstGeom prst="rect">
          <a:avLst/>
        </a:prstGeom>
        <a:solidFill>
          <a:srgbClr val="959599">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solidFill>
                <a:schemeClr val="bg1"/>
              </a:solidFill>
            </a:rPr>
            <a:t>Equity</a:t>
          </a:r>
          <a:endParaRPr lang="en-US" sz="2000" kern="1200" dirty="0">
            <a:solidFill>
              <a:schemeClr val="bg1"/>
            </a:solidFill>
          </a:endParaRPr>
        </a:p>
        <a:p>
          <a:pPr marL="228600" lvl="1" indent="-228600" algn="l" defTabSz="889000">
            <a:lnSpc>
              <a:spcPct val="90000"/>
            </a:lnSpc>
            <a:spcBef>
              <a:spcPct val="0"/>
            </a:spcBef>
            <a:spcAft>
              <a:spcPct val="15000"/>
            </a:spcAft>
            <a:buChar char="••"/>
          </a:pPr>
          <a:r>
            <a:rPr lang="en-US" sz="2000" kern="1200" dirty="0" smtClean="0">
              <a:solidFill>
                <a:schemeClr val="bg1"/>
              </a:solidFill>
            </a:rPr>
            <a:t>Index</a:t>
          </a:r>
          <a:endParaRPr lang="en-US" sz="2000" kern="1200" dirty="0">
            <a:solidFill>
              <a:schemeClr val="bg1"/>
            </a:solidFill>
          </a:endParaRPr>
        </a:p>
        <a:p>
          <a:pPr marL="228600" lvl="1" indent="-228600" algn="l" defTabSz="889000">
            <a:lnSpc>
              <a:spcPct val="90000"/>
            </a:lnSpc>
            <a:spcBef>
              <a:spcPct val="0"/>
            </a:spcBef>
            <a:spcAft>
              <a:spcPct val="15000"/>
            </a:spcAft>
            <a:buChar char="••"/>
          </a:pPr>
          <a:r>
            <a:rPr lang="en-US" sz="2000" kern="1200" dirty="0" smtClean="0">
              <a:solidFill>
                <a:schemeClr val="bg1"/>
              </a:solidFill>
            </a:rPr>
            <a:t>Currency</a:t>
          </a:r>
          <a:endParaRPr lang="en-US" sz="2000" kern="1200" dirty="0">
            <a:solidFill>
              <a:schemeClr val="bg1"/>
            </a:solidFill>
          </a:endParaRPr>
        </a:p>
      </dsp:txBody>
      <dsp:txXfrm>
        <a:off x="2607766" y="1547126"/>
        <a:ext cx="2285457" cy="2084827"/>
      </dsp:txXfrm>
    </dsp:sp>
    <dsp:sp modelId="{3D4C6901-AE9B-4E41-A25D-12793CD364C1}">
      <dsp:nvSpPr>
        <dsp:cNvPr id="0" name=""/>
        <dsp:cNvSpPr/>
      </dsp:nvSpPr>
      <dsp:spPr>
        <a:xfrm>
          <a:off x="5213188" y="654326"/>
          <a:ext cx="2285457" cy="892800"/>
        </a:xfrm>
        <a:prstGeom prst="rect">
          <a:avLst/>
        </a:prstGeom>
        <a:solidFill>
          <a:srgbClr val="AB1018"/>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pPr>
          <a:r>
            <a:rPr lang="en-US" sz="3100" kern="1200" dirty="0" smtClean="0">
              <a:solidFill>
                <a:schemeClr val="tx1"/>
              </a:solidFill>
            </a:rPr>
            <a:t>Wholesale</a:t>
          </a:r>
          <a:endParaRPr lang="en-US" sz="3100" kern="1200" dirty="0">
            <a:solidFill>
              <a:schemeClr val="tx1"/>
            </a:solidFill>
          </a:endParaRPr>
        </a:p>
      </dsp:txBody>
      <dsp:txXfrm>
        <a:off x="5213188" y="654326"/>
        <a:ext cx="2285457" cy="892800"/>
      </dsp:txXfrm>
    </dsp:sp>
    <dsp:sp modelId="{A0593EAA-4C3B-4846-A06C-90207BE48E1F}">
      <dsp:nvSpPr>
        <dsp:cNvPr id="0" name=""/>
        <dsp:cNvSpPr/>
      </dsp:nvSpPr>
      <dsp:spPr>
        <a:xfrm>
          <a:off x="5213188" y="1547126"/>
          <a:ext cx="2285457" cy="2084827"/>
        </a:xfrm>
        <a:prstGeom prst="rect">
          <a:avLst/>
        </a:prstGeom>
        <a:solidFill>
          <a:srgbClr val="AB1018">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solidFill>
                <a:schemeClr val="bg1"/>
              </a:solidFill>
            </a:rPr>
            <a:t>Large counterparties</a:t>
          </a:r>
          <a:endParaRPr lang="en-US" sz="2000" kern="1200" dirty="0">
            <a:solidFill>
              <a:schemeClr val="bg1"/>
            </a:solidFill>
          </a:endParaRPr>
        </a:p>
      </dsp:txBody>
      <dsp:txXfrm>
        <a:off x="5213188" y="1547126"/>
        <a:ext cx="2285457" cy="208482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1" y="1"/>
            <a:ext cx="2890665" cy="496889"/>
          </a:xfrm>
          <a:prstGeom prst="rect">
            <a:avLst/>
          </a:prstGeom>
          <a:noFill/>
          <a:ln w="9525">
            <a:noFill/>
            <a:miter lim="800000"/>
            <a:headEnd/>
            <a:tailEnd/>
          </a:ln>
          <a:effectLst/>
        </p:spPr>
        <p:txBody>
          <a:bodyPr vert="horz" wrap="square" lIns="93172" tIns="46587" rIns="93172" bIns="46587" numCol="1" anchor="t" anchorCtr="0" compatLnSpc="1">
            <a:prstTxWarp prst="textNoShape">
              <a:avLst/>
            </a:prstTxWarp>
          </a:bodyPr>
          <a:lstStyle>
            <a:lvl1pPr defTabSz="931863">
              <a:defRPr sz="1200">
                <a:latin typeface="Arial" charset="0"/>
              </a:defRPr>
            </a:lvl1pPr>
          </a:lstStyle>
          <a:p>
            <a:pPr>
              <a:defRPr/>
            </a:pPr>
            <a:endParaRPr lang="en-US"/>
          </a:p>
        </p:txBody>
      </p:sp>
      <p:sp>
        <p:nvSpPr>
          <p:cNvPr id="67587" name="Rectangle 3"/>
          <p:cNvSpPr>
            <a:spLocks noGrp="1" noChangeArrowheads="1"/>
          </p:cNvSpPr>
          <p:nvPr>
            <p:ph type="dt" sz="quarter" idx="1"/>
          </p:nvPr>
        </p:nvSpPr>
        <p:spPr bwMode="auto">
          <a:xfrm>
            <a:off x="3776867" y="1"/>
            <a:ext cx="2890665" cy="496889"/>
          </a:xfrm>
          <a:prstGeom prst="rect">
            <a:avLst/>
          </a:prstGeom>
          <a:noFill/>
          <a:ln w="9525">
            <a:noFill/>
            <a:miter lim="800000"/>
            <a:headEnd/>
            <a:tailEnd/>
          </a:ln>
          <a:effectLst/>
        </p:spPr>
        <p:txBody>
          <a:bodyPr vert="horz" wrap="square" lIns="93172" tIns="46587" rIns="93172" bIns="46587" numCol="1" anchor="t" anchorCtr="0" compatLnSpc="1">
            <a:prstTxWarp prst="textNoShape">
              <a:avLst/>
            </a:prstTxWarp>
          </a:bodyPr>
          <a:lstStyle>
            <a:lvl1pPr algn="r" defTabSz="931863">
              <a:defRPr sz="1200">
                <a:latin typeface="Arial" charset="0"/>
              </a:defRPr>
            </a:lvl1pPr>
          </a:lstStyle>
          <a:p>
            <a:pPr>
              <a:defRPr/>
            </a:pPr>
            <a:endParaRPr lang="en-US"/>
          </a:p>
        </p:txBody>
      </p:sp>
      <p:sp>
        <p:nvSpPr>
          <p:cNvPr id="67588" name="Rectangle 4"/>
          <p:cNvSpPr>
            <a:spLocks noGrp="1" noChangeArrowheads="1"/>
          </p:cNvSpPr>
          <p:nvPr>
            <p:ph type="ftr" sz="quarter" idx="2"/>
          </p:nvPr>
        </p:nvSpPr>
        <p:spPr bwMode="auto">
          <a:xfrm>
            <a:off x="1" y="9429750"/>
            <a:ext cx="2890665" cy="496889"/>
          </a:xfrm>
          <a:prstGeom prst="rect">
            <a:avLst/>
          </a:prstGeom>
          <a:noFill/>
          <a:ln w="9525">
            <a:noFill/>
            <a:miter lim="800000"/>
            <a:headEnd/>
            <a:tailEnd/>
          </a:ln>
          <a:effectLst/>
        </p:spPr>
        <p:txBody>
          <a:bodyPr vert="horz" wrap="square" lIns="93172" tIns="46587" rIns="93172" bIns="46587" numCol="1" anchor="b" anchorCtr="0" compatLnSpc="1">
            <a:prstTxWarp prst="textNoShape">
              <a:avLst/>
            </a:prstTxWarp>
          </a:bodyPr>
          <a:lstStyle>
            <a:lvl1pPr defTabSz="931863">
              <a:defRPr sz="1200">
                <a:latin typeface="Arial" charset="0"/>
              </a:defRPr>
            </a:lvl1pPr>
          </a:lstStyle>
          <a:p>
            <a:pPr>
              <a:defRPr/>
            </a:pPr>
            <a:endParaRPr lang="en-US"/>
          </a:p>
        </p:txBody>
      </p:sp>
      <p:sp>
        <p:nvSpPr>
          <p:cNvPr id="67589" name="Rectangle 5"/>
          <p:cNvSpPr>
            <a:spLocks noGrp="1" noChangeArrowheads="1"/>
          </p:cNvSpPr>
          <p:nvPr>
            <p:ph type="sldNum" sz="quarter" idx="3"/>
          </p:nvPr>
        </p:nvSpPr>
        <p:spPr bwMode="auto">
          <a:xfrm>
            <a:off x="3776867" y="9429750"/>
            <a:ext cx="2890665" cy="496889"/>
          </a:xfrm>
          <a:prstGeom prst="rect">
            <a:avLst/>
          </a:prstGeom>
          <a:noFill/>
          <a:ln w="9525">
            <a:noFill/>
            <a:miter lim="800000"/>
            <a:headEnd/>
            <a:tailEnd/>
          </a:ln>
          <a:effectLst/>
        </p:spPr>
        <p:txBody>
          <a:bodyPr vert="horz" wrap="square" lIns="93172" tIns="46587" rIns="93172" bIns="46587" numCol="1" anchor="b" anchorCtr="0" compatLnSpc="1">
            <a:prstTxWarp prst="textNoShape">
              <a:avLst/>
            </a:prstTxWarp>
          </a:bodyPr>
          <a:lstStyle>
            <a:lvl1pPr algn="r" defTabSz="931863">
              <a:defRPr sz="1200">
                <a:latin typeface="Arial" charset="0"/>
              </a:defRPr>
            </a:lvl1pPr>
          </a:lstStyle>
          <a:p>
            <a:pPr>
              <a:defRPr/>
            </a:pPr>
            <a:fld id="{ABDB21FB-88C0-4439-830C-6FCC9ECD169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1" y="1"/>
            <a:ext cx="2890665" cy="496889"/>
          </a:xfrm>
          <a:prstGeom prst="rect">
            <a:avLst/>
          </a:prstGeom>
          <a:noFill/>
          <a:ln w="9525">
            <a:noFill/>
            <a:miter lim="800000"/>
            <a:headEnd/>
            <a:tailEnd/>
          </a:ln>
          <a:effectLst/>
        </p:spPr>
        <p:txBody>
          <a:bodyPr vert="horz" wrap="square" lIns="93172" tIns="46587" rIns="93172" bIns="46587" numCol="1" anchor="t" anchorCtr="0" compatLnSpc="1">
            <a:prstTxWarp prst="textNoShape">
              <a:avLst/>
            </a:prstTxWarp>
          </a:bodyPr>
          <a:lstStyle>
            <a:lvl1pPr defTabSz="931863">
              <a:defRPr sz="1200">
                <a:latin typeface="Arial" charset="0"/>
              </a:defRPr>
            </a:lvl1pPr>
          </a:lstStyle>
          <a:p>
            <a:pPr>
              <a:defRPr/>
            </a:pPr>
            <a:endParaRPr lang="en-US"/>
          </a:p>
        </p:txBody>
      </p:sp>
      <p:sp>
        <p:nvSpPr>
          <p:cNvPr id="11267" name="Rectangle 3"/>
          <p:cNvSpPr>
            <a:spLocks noGrp="1" noChangeArrowheads="1"/>
          </p:cNvSpPr>
          <p:nvPr>
            <p:ph type="dt" idx="1"/>
          </p:nvPr>
        </p:nvSpPr>
        <p:spPr bwMode="auto">
          <a:xfrm>
            <a:off x="3776867" y="1"/>
            <a:ext cx="2890665" cy="496889"/>
          </a:xfrm>
          <a:prstGeom prst="rect">
            <a:avLst/>
          </a:prstGeom>
          <a:noFill/>
          <a:ln w="9525">
            <a:noFill/>
            <a:miter lim="800000"/>
            <a:headEnd/>
            <a:tailEnd/>
          </a:ln>
          <a:effectLst/>
        </p:spPr>
        <p:txBody>
          <a:bodyPr vert="horz" wrap="square" lIns="93172" tIns="46587" rIns="93172" bIns="46587" numCol="1" anchor="t" anchorCtr="0" compatLnSpc="1">
            <a:prstTxWarp prst="textNoShape">
              <a:avLst/>
            </a:prstTxWarp>
          </a:bodyPr>
          <a:lstStyle>
            <a:lvl1pPr algn="r" defTabSz="931863">
              <a:defRPr sz="1200">
                <a:latin typeface="Arial" charset="0"/>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858838" y="744538"/>
            <a:ext cx="4960937" cy="3722687"/>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666599" y="4716464"/>
            <a:ext cx="5335893" cy="4467225"/>
          </a:xfrm>
          <a:prstGeom prst="rect">
            <a:avLst/>
          </a:prstGeom>
          <a:noFill/>
          <a:ln w="9525">
            <a:noFill/>
            <a:miter lim="800000"/>
            <a:headEnd/>
            <a:tailEnd/>
          </a:ln>
          <a:effectLst/>
        </p:spPr>
        <p:txBody>
          <a:bodyPr vert="horz" wrap="square" lIns="93172" tIns="46587" rIns="93172" bIns="4658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1" y="9429750"/>
            <a:ext cx="2890665" cy="496889"/>
          </a:xfrm>
          <a:prstGeom prst="rect">
            <a:avLst/>
          </a:prstGeom>
          <a:noFill/>
          <a:ln w="9525">
            <a:noFill/>
            <a:miter lim="800000"/>
            <a:headEnd/>
            <a:tailEnd/>
          </a:ln>
          <a:effectLst/>
        </p:spPr>
        <p:txBody>
          <a:bodyPr vert="horz" wrap="square" lIns="93172" tIns="46587" rIns="93172" bIns="46587" numCol="1" anchor="b" anchorCtr="0" compatLnSpc="1">
            <a:prstTxWarp prst="textNoShape">
              <a:avLst/>
            </a:prstTxWarp>
          </a:bodyPr>
          <a:lstStyle>
            <a:lvl1pPr defTabSz="931863">
              <a:defRPr sz="1200">
                <a:latin typeface="Arial" charset="0"/>
              </a:defRPr>
            </a:lvl1pPr>
          </a:lstStyle>
          <a:p>
            <a:pPr>
              <a:defRPr/>
            </a:pPr>
            <a:endParaRPr lang="en-US"/>
          </a:p>
        </p:txBody>
      </p:sp>
      <p:sp>
        <p:nvSpPr>
          <p:cNvPr id="11271" name="Rectangle 7"/>
          <p:cNvSpPr>
            <a:spLocks noGrp="1" noChangeArrowheads="1"/>
          </p:cNvSpPr>
          <p:nvPr>
            <p:ph type="sldNum" sz="quarter" idx="5"/>
          </p:nvPr>
        </p:nvSpPr>
        <p:spPr bwMode="auto">
          <a:xfrm>
            <a:off x="3776867" y="9429750"/>
            <a:ext cx="2890665" cy="496889"/>
          </a:xfrm>
          <a:prstGeom prst="rect">
            <a:avLst/>
          </a:prstGeom>
          <a:noFill/>
          <a:ln w="9525">
            <a:noFill/>
            <a:miter lim="800000"/>
            <a:headEnd/>
            <a:tailEnd/>
          </a:ln>
          <a:effectLst/>
        </p:spPr>
        <p:txBody>
          <a:bodyPr vert="horz" wrap="square" lIns="93172" tIns="46587" rIns="93172" bIns="46587" numCol="1" anchor="b" anchorCtr="0" compatLnSpc="1">
            <a:prstTxWarp prst="textNoShape">
              <a:avLst/>
            </a:prstTxWarp>
          </a:bodyPr>
          <a:lstStyle>
            <a:lvl1pPr algn="r" defTabSz="931863">
              <a:defRPr sz="1200">
                <a:latin typeface="Arial" charset="0"/>
              </a:defRPr>
            </a:lvl1pPr>
          </a:lstStyle>
          <a:p>
            <a:pPr>
              <a:defRPr/>
            </a:pPr>
            <a:fld id="{7EC36858-7643-45EC-A934-9ABE47EF0D6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EC36858-7643-45EC-A934-9ABE47EF0D63}"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F4A124C2-CF23-45DB-B9DA-380A4FDE5263}" type="slidenum">
              <a:rPr lang="en-US" smtClean="0"/>
              <a:pPr/>
              <a:t>10</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r>
              <a:rPr lang="en-US" sz="800" smtClean="0"/>
              <a:t>Wholesale trading is the area where we trade anything that is not traded directly via the screen (listed products only). In general this is done in a size that is blockable, depending on the product usually 500 or more lots.</a:t>
            </a:r>
          </a:p>
          <a:p>
            <a:r>
              <a:rPr lang="en-US" sz="800" smtClean="0"/>
              <a:t> </a:t>
            </a:r>
          </a:p>
          <a:p>
            <a:pPr eaLnBrk="1" hangingPunct="1"/>
            <a:endParaRPr lang="en-US" sz="800" b="1" i="1"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9F97D8-5049-4195-A52B-2FB943CC2B14}" type="slidenum">
              <a:rPr lang="en-US"/>
              <a:pPr/>
              <a:t>11</a:t>
            </a:fld>
            <a:endParaRPr lang="en-US"/>
          </a:p>
        </p:txBody>
      </p:sp>
      <p:sp>
        <p:nvSpPr>
          <p:cNvPr id="760834" name="Rectangle 2"/>
          <p:cNvSpPr>
            <a:spLocks noGrp="1" noRot="1" noChangeAspect="1" noChangeArrowheads="1" noTextEdit="1"/>
          </p:cNvSpPr>
          <p:nvPr>
            <p:ph type="sldImg"/>
          </p:nvPr>
        </p:nvSpPr>
        <p:spPr>
          <a:xfrm>
            <a:off x="855663" y="744538"/>
            <a:ext cx="4960937" cy="3722687"/>
          </a:xfrm>
          <a:ln/>
        </p:spPr>
      </p:sp>
      <p:sp>
        <p:nvSpPr>
          <p:cNvPr id="760835" name="Rectangle 3"/>
          <p:cNvSpPr>
            <a:spLocks noGrp="1" noChangeArrowheads="1"/>
          </p:cNvSpPr>
          <p:nvPr>
            <p:ph type="body" idx="1"/>
          </p:nvPr>
        </p:nvSpPr>
        <p:spPr/>
        <p:txBody>
          <a:bodyPr/>
          <a:lstStyle/>
          <a:p>
            <a:pPr marL="609600" indent="-609600">
              <a:lnSpc>
                <a:spcPts val="3000"/>
              </a:lnSpc>
              <a:spcAft>
                <a:spcPts val="300"/>
              </a:spcAft>
              <a:buClr>
                <a:srgbClr val="CC0000"/>
              </a:buClr>
              <a:buSzPct val="80000"/>
            </a:pPr>
            <a:r>
              <a:rPr lang="en-US" sz="1200" b="1" dirty="0" smtClean="0">
                <a:solidFill>
                  <a:schemeClr val="bg1"/>
                </a:solidFill>
              </a:rPr>
              <a:t>We trade electronically from our offices on the exchanges, but </a:t>
            </a:r>
            <a:r>
              <a:rPr lang="en-US" sz="1200" b="1" u="sng" dirty="0" smtClean="0">
                <a:solidFill>
                  <a:schemeClr val="bg1"/>
                </a:solidFill>
              </a:rPr>
              <a:t>what</a:t>
            </a:r>
            <a:r>
              <a:rPr lang="en-US" sz="1200" b="1" dirty="0" smtClean="0">
                <a:solidFill>
                  <a:schemeClr val="bg1"/>
                </a:solidFill>
              </a:rPr>
              <a:t> do we trade?</a:t>
            </a:r>
          </a:p>
          <a:p>
            <a:pPr marL="609600" indent="-609600">
              <a:lnSpc>
                <a:spcPts val="3000"/>
              </a:lnSpc>
              <a:spcAft>
                <a:spcPts val="300"/>
              </a:spcAft>
              <a:buClr>
                <a:srgbClr val="CC0000"/>
              </a:buClr>
              <a:buSzPct val="80000"/>
            </a:pPr>
            <a:endParaRPr lang="en-US" sz="1200" b="1" dirty="0" smtClean="0">
              <a:solidFill>
                <a:schemeClr val="bg1"/>
              </a:solidFill>
            </a:endParaRPr>
          </a:p>
          <a:p>
            <a:pPr marL="609600" indent="-609600">
              <a:lnSpc>
                <a:spcPts val="3000"/>
              </a:lnSpc>
              <a:spcAft>
                <a:spcPts val="300"/>
              </a:spcAft>
              <a:buClr>
                <a:srgbClr val="CC0000"/>
              </a:buClr>
              <a:buSzPct val="80000"/>
            </a:pPr>
            <a:endParaRPr lang="en-US" sz="1200" b="1" dirty="0" smtClean="0">
              <a:solidFill>
                <a:schemeClr val="bg1"/>
              </a:solidFill>
            </a:endParaRPr>
          </a:p>
          <a:p>
            <a:pPr marL="609600" indent="-609600">
              <a:lnSpc>
                <a:spcPts val="3000"/>
              </a:lnSpc>
              <a:spcAft>
                <a:spcPts val="300"/>
              </a:spcAft>
              <a:buClr>
                <a:srgbClr val="CC0000"/>
              </a:buClr>
              <a:buSzPct val="80000"/>
            </a:pPr>
            <a:r>
              <a:rPr lang="en-US" sz="1200" b="1" dirty="0" smtClean="0">
                <a:solidFill>
                  <a:schemeClr val="bg1"/>
                </a:solidFill>
              </a:rPr>
              <a:t>Option trading</a:t>
            </a:r>
            <a:r>
              <a:rPr lang="en-US" sz="1200" dirty="0" smtClean="0">
                <a:solidFill>
                  <a:schemeClr val="bg1"/>
                </a:solidFill>
              </a:rPr>
              <a:t/>
            </a:r>
            <a:br>
              <a:rPr lang="en-US" sz="1200" dirty="0" smtClean="0">
                <a:solidFill>
                  <a:schemeClr val="bg1"/>
                </a:solidFill>
              </a:rPr>
            </a:br>
            <a:r>
              <a:rPr lang="en-US" sz="1200" dirty="0" smtClean="0">
                <a:solidFill>
                  <a:schemeClr val="bg1"/>
                </a:solidFill>
              </a:rPr>
              <a:t>We trade equity, index, fixed income, interest rate, currency and commodity options</a:t>
            </a:r>
          </a:p>
          <a:p>
            <a:pPr marL="609600" indent="-609600">
              <a:lnSpc>
                <a:spcPts val="3000"/>
              </a:lnSpc>
              <a:spcAft>
                <a:spcPts val="300"/>
              </a:spcAft>
              <a:buClr>
                <a:srgbClr val="CC0000"/>
              </a:buClr>
              <a:buSzPct val="80000"/>
            </a:pPr>
            <a:r>
              <a:rPr lang="en-US" sz="1200" b="1" dirty="0" smtClean="0">
                <a:solidFill>
                  <a:schemeClr val="bg1"/>
                </a:solidFill>
              </a:rPr>
              <a:t>Cash trading</a:t>
            </a:r>
            <a:br>
              <a:rPr lang="en-US" sz="1200" b="1" dirty="0" smtClean="0">
                <a:solidFill>
                  <a:schemeClr val="bg1"/>
                </a:solidFill>
              </a:rPr>
            </a:br>
            <a:r>
              <a:rPr lang="en-US" sz="1200" dirty="0" smtClean="0">
                <a:solidFill>
                  <a:schemeClr val="bg1"/>
                </a:solidFill>
              </a:rPr>
              <a:t>We also trade cash: equities, indices and currencies</a:t>
            </a:r>
          </a:p>
          <a:p>
            <a:pPr marL="609600" indent="-609600">
              <a:lnSpc>
                <a:spcPts val="3000"/>
              </a:lnSpc>
              <a:spcAft>
                <a:spcPts val="300"/>
              </a:spcAft>
              <a:buClr>
                <a:srgbClr val="CC0000"/>
              </a:buClr>
              <a:buSzPct val="80000"/>
            </a:pPr>
            <a:r>
              <a:rPr lang="en-US" sz="1200" b="1" dirty="0" smtClean="0">
                <a:solidFill>
                  <a:schemeClr val="bg1"/>
                </a:solidFill>
              </a:rPr>
              <a:t>Wholesale trading</a:t>
            </a:r>
            <a:br>
              <a:rPr lang="en-US" sz="1200" b="1" dirty="0" smtClean="0">
                <a:solidFill>
                  <a:schemeClr val="bg1"/>
                </a:solidFill>
              </a:rPr>
            </a:br>
            <a:r>
              <a:rPr lang="en-US" sz="1200" dirty="0" smtClean="0">
                <a:solidFill>
                  <a:schemeClr val="bg1"/>
                </a:solidFill>
              </a:rPr>
              <a:t>We trade options directly with large counterparties, over the phone</a:t>
            </a:r>
          </a:p>
          <a:p>
            <a:pPr defTabSz="457200"/>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TextEdit="1"/>
          </p:cNvSpPr>
          <p:nvPr>
            <p:ph type="sldImg"/>
          </p:nvPr>
        </p:nvSpPr>
        <p:spPr>
          <a:noFill/>
        </p:spPr>
      </p:sp>
      <p:sp>
        <p:nvSpPr>
          <p:cNvPr id="172035" name="Rectangle 3"/>
          <p:cNvSpPr>
            <a:spLocks noGrp="1"/>
          </p:cNvSpPr>
          <p:nvPr>
            <p:ph type="body" idx="1"/>
          </p:nvPr>
        </p:nvSpPr>
        <p:spPr>
          <a:noFill/>
          <a:ln/>
        </p:spPr>
        <p:txBody>
          <a:bodyPr/>
          <a:lstStyle/>
          <a:p>
            <a:endParaRPr lang="en-US" smtClean="0">
              <a:ea typeface="ＭＳ Ｐゴシック" pitchFamily="6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TextEdit="1"/>
          </p:cNvSpPr>
          <p:nvPr>
            <p:ph type="sldImg"/>
          </p:nvPr>
        </p:nvSpPr>
        <p:spPr>
          <a:noFill/>
        </p:spPr>
      </p:sp>
      <p:sp>
        <p:nvSpPr>
          <p:cNvPr id="122883" name="Rectangle 3"/>
          <p:cNvSpPr>
            <a:spLocks noGrp="1"/>
          </p:cNvSpPr>
          <p:nvPr>
            <p:ph type="body" idx="1"/>
          </p:nvPr>
        </p:nvSpPr>
        <p:spPr>
          <a:noFill/>
          <a:ln/>
        </p:spPr>
        <p:txBody>
          <a:bodyPr/>
          <a:lstStyle/>
          <a:p>
            <a:endParaRPr lang="en-US" dirty="0" smtClean="0">
              <a:ea typeface="ＭＳ Ｐゴシック" pitchFamily="6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8DCCAF5C-24F2-4A82-95A1-5D2DCBBC0C40}" type="slidenum">
              <a:rPr lang="en-US" smtClean="0"/>
              <a:pPr/>
              <a:t>14</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marL="220576" indent="-220576" eaLnBrk="1" hangingPunct="1"/>
            <a:r>
              <a:rPr lang="en-US" dirty="0" smtClean="0"/>
              <a:t>In a quote drive market the bid and ask prices determine the limits in which the rates are developing.</a:t>
            </a:r>
          </a:p>
          <a:p>
            <a:pPr marL="220576" indent="-220576" eaLnBrk="1" hangingPunct="1"/>
            <a:r>
              <a:rPr lang="en-US" dirty="0" smtClean="0"/>
              <a:t>Traders buy at their bid prices and sell at their ask prices on their own account on their own risk.</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0A959A36-F634-4FA2-A0A6-1F3C052DE57A}" type="slidenum">
              <a:rPr lang="en-US" smtClean="0"/>
              <a:pPr/>
              <a:t>15</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marL="220576" indent="-220576" eaLnBrk="1" hangingPunct="1"/>
            <a:r>
              <a:rPr lang="en-US" dirty="0" smtClean="0"/>
              <a:t>In a quote drive market the bid and ask prices determine the limits in which the rates are developing.</a:t>
            </a:r>
          </a:p>
          <a:p>
            <a:pPr marL="220576" indent="-220576" eaLnBrk="1" hangingPunct="1"/>
            <a:r>
              <a:rPr lang="en-US" dirty="0" smtClean="0"/>
              <a:t>Traders buy at their bid prices and sell at their ask prices on their own account on their own risk.</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40AE3C0D-995B-428E-B15A-DC59A165E75A}" type="slidenum">
              <a:rPr lang="en-US" smtClean="0"/>
              <a:pPr/>
              <a:t>16</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marL="220576" indent="-220576" eaLnBrk="1" hangingPunct="1"/>
            <a:r>
              <a:rPr lang="en-US" dirty="0" smtClean="0"/>
              <a:t>In a quote drive market the bid and ask prices determine the limits in which the rates are developing.</a:t>
            </a:r>
          </a:p>
          <a:p>
            <a:pPr marL="220576" indent="-220576" eaLnBrk="1" hangingPunct="1"/>
            <a:r>
              <a:rPr lang="en-US" dirty="0" smtClean="0"/>
              <a:t>Traders buy at their bid prices and sell at their ask prices on their own account on their own risk.</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B9EA6765-E2F7-4C2F-9B0B-17C5A17D0D06}" type="slidenum">
              <a:rPr lang="en-US" smtClean="0"/>
              <a:pPr/>
              <a:t>17</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marL="220576" indent="-220576" eaLnBrk="1" hangingPunct="1"/>
            <a:r>
              <a:rPr lang="en-US" dirty="0" smtClean="0"/>
              <a:t>In a quote drive market the bid and ask prices determine the limits in which the rates are developing.</a:t>
            </a:r>
          </a:p>
          <a:p>
            <a:pPr marL="220576" indent="-220576" eaLnBrk="1" hangingPunct="1"/>
            <a:r>
              <a:rPr lang="en-US" dirty="0" smtClean="0"/>
              <a:t>Traders buy at their bid prices and sell at their ask prices on their own account on their own risk.</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6606 km</a:t>
            </a:r>
            <a:endParaRPr lang="en-US" dirty="0"/>
          </a:p>
        </p:txBody>
      </p:sp>
      <p:sp>
        <p:nvSpPr>
          <p:cNvPr id="4" name="Slide Number Placeholder 3"/>
          <p:cNvSpPr>
            <a:spLocks noGrp="1"/>
          </p:cNvSpPr>
          <p:nvPr>
            <p:ph type="sldNum" sz="quarter" idx="10"/>
          </p:nvPr>
        </p:nvSpPr>
        <p:spPr/>
        <p:txBody>
          <a:bodyPr/>
          <a:lstStyle/>
          <a:p>
            <a:pPr>
              <a:defRPr/>
            </a:pPr>
            <a:fld id="{404C9676-9E15-482C-8341-EC9086436F47}" type="slidenum">
              <a:rPr lang="en-US" smtClean="0"/>
              <a:pPr>
                <a:defRPr/>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chemeClr val="bg1"/>
                </a:solidFill>
                <a:latin typeface="Arial" pitchFamily="34" charset="0"/>
                <a:cs typeface="Arial" pitchFamily="34" charset="0"/>
              </a:rPr>
              <a:t>A call-option gives the right to buy the underlying value for a certain price at a certain time</a:t>
            </a:r>
          </a:p>
          <a:p>
            <a:pPr>
              <a:lnSpc>
                <a:spcPct val="80000"/>
              </a:lnSpc>
              <a:spcBef>
                <a:spcPct val="20000"/>
              </a:spcBef>
            </a:pPr>
            <a:r>
              <a:rPr lang="nl-NL" sz="1200" dirty="0" smtClean="0">
                <a:solidFill>
                  <a:schemeClr val="bg1"/>
                </a:solidFill>
                <a:latin typeface="Arial" pitchFamily="34" charset="0"/>
                <a:cs typeface="Arial" pitchFamily="34" charset="0"/>
              </a:rPr>
              <a:t>A put-option </a:t>
            </a:r>
            <a:r>
              <a:rPr lang="nl-NL" sz="1200" dirty="0" err="1" smtClean="0">
                <a:solidFill>
                  <a:schemeClr val="bg1"/>
                </a:solidFill>
                <a:latin typeface="Arial" pitchFamily="34" charset="0"/>
                <a:cs typeface="Arial" pitchFamily="34" charset="0"/>
              </a:rPr>
              <a:t>gives</a:t>
            </a:r>
            <a:r>
              <a:rPr lang="nl-NL" sz="1200" dirty="0" smtClean="0">
                <a:solidFill>
                  <a:schemeClr val="bg1"/>
                </a:solidFill>
                <a:latin typeface="Arial" pitchFamily="34" charset="0"/>
                <a:cs typeface="Arial" pitchFamily="34" charset="0"/>
              </a:rPr>
              <a:t> the right to sell the </a:t>
            </a:r>
            <a:r>
              <a:rPr lang="nl-NL" sz="1200" dirty="0" err="1" smtClean="0">
                <a:solidFill>
                  <a:schemeClr val="bg1"/>
                </a:solidFill>
                <a:latin typeface="Arial" pitchFamily="34" charset="0"/>
                <a:cs typeface="Arial" pitchFamily="34" charset="0"/>
              </a:rPr>
              <a:t>underlying</a:t>
            </a:r>
            <a:r>
              <a:rPr lang="nl-NL" sz="1200" dirty="0" smtClean="0">
                <a:solidFill>
                  <a:schemeClr val="bg1"/>
                </a:solidFill>
                <a:latin typeface="Arial" pitchFamily="34" charset="0"/>
                <a:cs typeface="Arial" pitchFamily="34" charset="0"/>
              </a:rPr>
              <a:t>  value for a </a:t>
            </a:r>
            <a:r>
              <a:rPr lang="nl-NL" sz="1200" dirty="0" err="1" smtClean="0">
                <a:solidFill>
                  <a:schemeClr val="bg1"/>
                </a:solidFill>
                <a:latin typeface="Arial" pitchFamily="34" charset="0"/>
                <a:cs typeface="Arial" pitchFamily="34" charset="0"/>
              </a:rPr>
              <a:t>certain</a:t>
            </a:r>
            <a:r>
              <a:rPr lang="nl-NL" sz="1200" dirty="0" smtClean="0">
                <a:solidFill>
                  <a:schemeClr val="bg1"/>
                </a:solidFill>
                <a:latin typeface="Arial" pitchFamily="34" charset="0"/>
                <a:cs typeface="Arial" pitchFamily="34" charset="0"/>
              </a:rPr>
              <a:t> price at a </a:t>
            </a:r>
            <a:r>
              <a:rPr lang="nl-NL" sz="1200" dirty="0" err="1" smtClean="0">
                <a:solidFill>
                  <a:schemeClr val="bg1"/>
                </a:solidFill>
                <a:latin typeface="Arial" pitchFamily="34" charset="0"/>
                <a:cs typeface="Arial" pitchFamily="34" charset="0"/>
              </a:rPr>
              <a:t>certain</a:t>
            </a:r>
            <a:r>
              <a:rPr lang="nl-NL" sz="1200" dirty="0" smtClean="0">
                <a:solidFill>
                  <a:schemeClr val="bg1"/>
                </a:solidFill>
                <a:latin typeface="Arial" pitchFamily="34" charset="0"/>
                <a:cs typeface="Arial" pitchFamily="34" charset="0"/>
              </a:rPr>
              <a:t> moment</a:t>
            </a:r>
          </a:p>
          <a:p>
            <a:endParaRPr lang="en-US" dirty="0"/>
          </a:p>
        </p:txBody>
      </p:sp>
      <p:sp>
        <p:nvSpPr>
          <p:cNvPr id="4" name="Slide Number Placeholder 3"/>
          <p:cNvSpPr>
            <a:spLocks noGrp="1"/>
          </p:cNvSpPr>
          <p:nvPr>
            <p:ph type="sldNum" sz="quarter" idx="10"/>
          </p:nvPr>
        </p:nvSpPr>
        <p:spPr/>
        <p:txBody>
          <a:bodyPr/>
          <a:lstStyle/>
          <a:p>
            <a:pPr>
              <a:defRPr/>
            </a:pPr>
            <a:fld id="{7EC36858-7643-45EC-A934-9ABE47EF0D63}" type="slidenum">
              <a:rPr lang="en-US" smtClean="0"/>
              <a:pPr>
                <a:defRPr/>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EC36858-7643-45EC-A934-9ABE47EF0D63}"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9AFCE0DB-42AE-48DB-8C5F-BD8B544543C1}" type="slidenum">
              <a:rPr lang="en-US" smtClean="0"/>
              <a:pPr/>
              <a:t>22</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spcBef>
                <a:spcPct val="50000"/>
              </a:spcBef>
              <a:spcAft>
                <a:spcPct val="25000"/>
              </a:spcAft>
            </a:pPr>
            <a:r>
              <a:rPr lang="en-US" b="1" dirty="0" smtClean="0"/>
              <a:t>Time value</a:t>
            </a:r>
            <a:r>
              <a:rPr lang="en-US" dirty="0" smtClean="0"/>
              <a:t> (Expectation value)</a:t>
            </a:r>
          </a:p>
          <a:p>
            <a:pPr eaLnBrk="1" hangingPunct="1">
              <a:spcBef>
                <a:spcPct val="50000"/>
              </a:spcBef>
              <a:spcAft>
                <a:spcPct val="25000"/>
              </a:spcAft>
              <a:buClr>
                <a:schemeClr val="tx1"/>
              </a:buClr>
            </a:pPr>
            <a:r>
              <a:rPr lang="en-US" dirty="0" smtClean="0"/>
              <a:t>Volatility</a:t>
            </a:r>
          </a:p>
          <a:p>
            <a:pPr eaLnBrk="1" hangingPunct="1">
              <a:spcBef>
                <a:spcPct val="50000"/>
              </a:spcBef>
              <a:spcAft>
                <a:spcPct val="25000"/>
              </a:spcAft>
              <a:buClr>
                <a:schemeClr val="tx1"/>
              </a:buClr>
            </a:pPr>
            <a:r>
              <a:rPr lang="en-US" dirty="0" smtClean="0"/>
              <a:t>Price underlying Share</a:t>
            </a:r>
          </a:p>
          <a:p>
            <a:pPr eaLnBrk="1" hangingPunct="1">
              <a:spcBef>
                <a:spcPct val="50000"/>
              </a:spcBef>
              <a:spcAft>
                <a:spcPct val="25000"/>
              </a:spcAft>
              <a:buClr>
                <a:schemeClr val="tx1"/>
              </a:buClr>
            </a:pPr>
            <a:r>
              <a:rPr lang="en-US" dirty="0" smtClean="0"/>
              <a:t>Expiration </a:t>
            </a:r>
          </a:p>
          <a:p>
            <a:pPr eaLnBrk="1" hangingPunct="1">
              <a:spcBef>
                <a:spcPct val="50000"/>
              </a:spcBef>
              <a:spcAft>
                <a:spcPct val="25000"/>
              </a:spcAft>
              <a:buClr>
                <a:schemeClr val="tx1"/>
              </a:buClr>
            </a:pPr>
            <a:r>
              <a:rPr lang="en-US" dirty="0" smtClean="0"/>
              <a:t>Call = Put !</a:t>
            </a:r>
          </a:p>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A458810-5013-48E6-A1BE-6609CBA747CF}" type="slidenum">
              <a:rPr lang="en-US" smtClean="0"/>
              <a:pPr/>
              <a:t>23</a:t>
            </a:fld>
            <a:endParaRPr lang="en-US" smtClean="0"/>
          </a:p>
        </p:txBody>
      </p:sp>
      <p:sp>
        <p:nvSpPr>
          <p:cNvPr id="52227" name="Rectangle 2"/>
          <p:cNvSpPr>
            <a:spLocks noGrp="1" noRot="1" noChangeAspect="1" noChangeArrowheads="1" noTextEdit="1"/>
          </p:cNvSpPr>
          <p:nvPr>
            <p:ph type="sldImg"/>
          </p:nvPr>
        </p:nvSpPr>
        <p:spPr>
          <a:xfrm>
            <a:off x="854075" y="744538"/>
            <a:ext cx="4962525" cy="3722687"/>
          </a:xfrm>
          <a:ln/>
        </p:spPr>
      </p:sp>
      <p:sp>
        <p:nvSpPr>
          <p:cNvPr id="52228" name="Rectangle 3"/>
          <p:cNvSpPr>
            <a:spLocks noGrp="1" noChangeArrowheads="1"/>
          </p:cNvSpPr>
          <p:nvPr>
            <p:ph type="body" idx="1"/>
          </p:nvPr>
        </p:nvSpPr>
        <p:spPr>
          <a:noFill/>
          <a:ln/>
        </p:spPr>
        <p:txBody>
          <a:bodyPr/>
          <a:lstStyle/>
          <a:p>
            <a:pPr eaLnBrk="1" hangingPunct="1"/>
            <a:r>
              <a:rPr lang="nl-NL" dirty="0" smtClean="0">
                <a:sym typeface="Symbol" pitchFamily="18" charset="2"/>
              </a:rPr>
              <a:t> In the money (ITM):</a:t>
            </a:r>
          </a:p>
          <a:p>
            <a:pPr eaLnBrk="1" hangingPunct="1"/>
            <a:r>
              <a:rPr lang="nl-NL" dirty="0" smtClean="0">
                <a:sym typeface="Symbol" pitchFamily="18" charset="2"/>
              </a:rPr>
              <a:t>	Price </a:t>
            </a:r>
            <a:r>
              <a:rPr lang="nl-NL" dirty="0" err="1" smtClean="0">
                <a:sym typeface="Symbol" pitchFamily="18" charset="2"/>
              </a:rPr>
              <a:t>underlying</a:t>
            </a:r>
            <a:r>
              <a:rPr lang="nl-NL" dirty="0" smtClean="0">
                <a:sym typeface="Symbol" pitchFamily="18" charset="2"/>
              </a:rPr>
              <a:t> </a:t>
            </a:r>
            <a:r>
              <a:rPr lang="nl-NL" dirty="0" smtClean="0">
                <a:solidFill>
                  <a:srgbClr val="FF0000"/>
                </a:solidFill>
                <a:sym typeface="Symbol" pitchFamily="18" charset="2"/>
              </a:rPr>
              <a:t>&gt;</a:t>
            </a:r>
            <a:r>
              <a:rPr lang="nl-NL" dirty="0" smtClean="0">
                <a:sym typeface="Symbol" pitchFamily="18" charset="2"/>
              </a:rPr>
              <a:t> </a:t>
            </a:r>
            <a:r>
              <a:rPr lang="nl-NL" dirty="0" err="1" smtClean="0">
                <a:sym typeface="Symbol" pitchFamily="18" charset="2"/>
              </a:rPr>
              <a:t>exercise</a:t>
            </a:r>
            <a:r>
              <a:rPr lang="nl-NL" dirty="0" smtClean="0">
                <a:sym typeface="Symbol" pitchFamily="18" charset="2"/>
              </a:rPr>
              <a:t> </a:t>
            </a:r>
            <a:r>
              <a:rPr lang="nl-NL" dirty="0" err="1" smtClean="0">
                <a:sym typeface="Symbol" pitchFamily="18" charset="2"/>
              </a:rPr>
              <a:t>price</a:t>
            </a:r>
            <a:endParaRPr lang="nl-NL" dirty="0" smtClean="0">
              <a:sym typeface="Symbol" pitchFamily="18" charset="2"/>
            </a:endParaRPr>
          </a:p>
          <a:p>
            <a:pPr eaLnBrk="1" hangingPunct="1"/>
            <a:r>
              <a:rPr lang="nl-NL" dirty="0" smtClean="0">
                <a:sym typeface="Symbol" pitchFamily="18" charset="2"/>
              </a:rPr>
              <a:t>At the money (ATM): Price </a:t>
            </a:r>
            <a:r>
              <a:rPr lang="nl-NL" dirty="0" err="1" smtClean="0">
                <a:sym typeface="Symbol" pitchFamily="18" charset="2"/>
              </a:rPr>
              <a:t>underlying</a:t>
            </a:r>
            <a:r>
              <a:rPr lang="nl-NL" dirty="0" smtClean="0">
                <a:sym typeface="Symbol" pitchFamily="18" charset="2"/>
              </a:rPr>
              <a:t>  </a:t>
            </a:r>
            <a:r>
              <a:rPr lang="nl-NL" dirty="0" err="1" smtClean="0">
                <a:sym typeface="Symbol" pitchFamily="18" charset="2"/>
              </a:rPr>
              <a:t>exercise</a:t>
            </a:r>
            <a:r>
              <a:rPr lang="nl-NL" dirty="0" smtClean="0">
                <a:sym typeface="Symbol" pitchFamily="18" charset="2"/>
              </a:rPr>
              <a:t> </a:t>
            </a:r>
            <a:r>
              <a:rPr lang="nl-NL" dirty="0" err="1" smtClean="0">
                <a:sym typeface="Symbol" pitchFamily="18" charset="2"/>
              </a:rPr>
              <a:t>price</a:t>
            </a:r>
            <a:endParaRPr lang="nl-NL" dirty="0" smtClean="0">
              <a:sym typeface="Symbol" pitchFamily="18" charset="2"/>
            </a:endParaRPr>
          </a:p>
          <a:p>
            <a:pPr eaLnBrk="1" hangingPunct="1"/>
            <a:r>
              <a:rPr lang="nl-NL" dirty="0" smtClean="0">
                <a:sym typeface="Symbol" pitchFamily="18" charset="2"/>
              </a:rPr>
              <a:t>Out of the money (OTM):</a:t>
            </a:r>
          </a:p>
          <a:p>
            <a:pPr eaLnBrk="1" hangingPunct="1"/>
            <a:r>
              <a:rPr lang="nl-NL" dirty="0" smtClean="0">
                <a:sym typeface="Symbol" pitchFamily="18" charset="2"/>
              </a:rPr>
              <a:t>	Price </a:t>
            </a:r>
            <a:r>
              <a:rPr lang="nl-NL" dirty="0" err="1" smtClean="0">
                <a:sym typeface="Symbol" pitchFamily="18" charset="2"/>
              </a:rPr>
              <a:t>underlying</a:t>
            </a:r>
            <a:r>
              <a:rPr lang="nl-NL" dirty="0" smtClean="0">
                <a:sym typeface="Symbol" pitchFamily="18" charset="2"/>
              </a:rPr>
              <a:t> </a:t>
            </a:r>
            <a:r>
              <a:rPr lang="nl-NL" dirty="0" smtClean="0">
                <a:solidFill>
                  <a:srgbClr val="FF0000"/>
                </a:solidFill>
                <a:sym typeface="Symbol" pitchFamily="18" charset="2"/>
              </a:rPr>
              <a:t>&lt;</a:t>
            </a:r>
            <a:r>
              <a:rPr lang="nl-NL" dirty="0" smtClean="0">
                <a:sym typeface="Symbol" pitchFamily="18" charset="2"/>
              </a:rPr>
              <a:t> </a:t>
            </a:r>
            <a:r>
              <a:rPr lang="nl-NL" dirty="0" err="1" smtClean="0">
                <a:sym typeface="Symbol" pitchFamily="18" charset="2"/>
              </a:rPr>
              <a:t>exercise</a:t>
            </a:r>
            <a:r>
              <a:rPr lang="nl-NL" dirty="0" smtClean="0">
                <a:sym typeface="Symbol" pitchFamily="18" charset="2"/>
              </a:rPr>
              <a:t> </a:t>
            </a:r>
            <a:r>
              <a:rPr lang="nl-NL" dirty="0" err="1" smtClean="0">
                <a:sym typeface="Symbol" pitchFamily="18" charset="2"/>
              </a:rPr>
              <a:t>price</a:t>
            </a:r>
            <a:endParaRPr lang="nl-NL" dirty="0" smtClean="0">
              <a:sym typeface="Symbol" pitchFamily="18" charset="2"/>
            </a:endParaRPr>
          </a:p>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6080ECA6-00C3-4CF1-ACF2-EAD628A3FF4B}" type="slidenum">
              <a:rPr lang="en-US" smtClean="0"/>
              <a:pPr/>
              <a:t>24</a:t>
            </a:fld>
            <a:endParaRPr lang="en-US" smtClean="0"/>
          </a:p>
        </p:txBody>
      </p:sp>
      <p:sp>
        <p:nvSpPr>
          <p:cNvPr id="46083" name="Rectangle 2"/>
          <p:cNvSpPr>
            <a:spLocks noGrp="1" noRot="1" noChangeAspect="1" noChangeArrowheads="1" noTextEdit="1"/>
          </p:cNvSpPr>
          <p:nvPr>
            <p:ph type="sldImg"/>
          </p:nvPr>
        </p:nvSpPr>
        <p:spPr>
          <a:xfrm>
            <a:off x="855663" y="744538"/>
            <a:ext cx="4960937" cy="3722687"/>
          </a:xfrm>
          <a:ln/>
        </p:spPr>
      </p:sp>
      <p:sp>
        <p:nvSpPr>
          <p:cNvPr id="46084" name="Rectangle 3"/>
          <p:cNvSpPr>
            <a:spLocks noGrp="1" noChangeArrowheads="1"/>
          </p:cNvSpPr>
          <p:nvPr>
            <p:ph type="body" idx="1"/>
          </p:nvPr>
        </p:nvSpPr>
        <p:spPr>
          <a:xfrm>
            <a:off x="2" y="4716466"/>
            <a:ext cx="6521129" cy="4467225"/>
          </a:xfrm>
          <a:noFill/>
          <a:ln/>
        </p:spPr>
        <p:txBody>
          <a:bodyPr/>
          <a:lstStyle/>
          <a:p>
            <a:r>
              <a:rPr lang="en-US" dirty="0" smtClean="0"/>
              <a:t>Wholesale trading in its current form is the link between the traders within Optiver and the counterparties that choose to trade over the phone/box (professional market) instead of through the screen. Often these counterparties communicate with us through brokers. We are also increasingly focusing and successful in getting direct parties to trade with us.</a:t>
            </a:r>
          </a:p>
          <a:p>
            <a:r>
              <a:rPr lang="en-US" dirty="0" smtClean="0"/>
              <a:t> </a:t>
            </a:r>
          </a:p>
          <a:p>
            <a:r>
              <a:rPr lang="en-US" dirty="0" smtClean="0"/>
              <a:t>Why do we trade the </a:t>
            </a:r>
            <a:r>
              <a:rPr lang="en-US" dirty="0" err="1" smtClean="0"/>
              <a:t>prof</a:t>
            </a:r>
            <a:r>
              <a:rPr lang="en-US" dirty="0" smtClean="0"/>
              <a:t> market?</a:t>
            </a:r>
          </a:p>
          <a:p>
            <a:r>
              <a:rPr lang="en-US" dirty="0" smtClean="0"/>
              <a:t> </a:t>
            </a:r>
          </a:p>
          <a:p>
            <a:r>
              <a:rPr lang="en-US" dirty="0" smtClean="0"/>
              <a:t>Liquidity, we can use the </a:t>
            </a:r>
            <a:r>
              <a:rPr lang="en-US" dirty="0" err="1" smtClean="0"/>
              <a:t>prof</a:t>
            </a:r>
            <a:r>
              <a:rPr lang="en-US" dirty="0" smtClean="0"/>
              <a:t> to hedge our positions.</a:t>
            </a:r>
          </a:p>
          <a:p>
            <a:r>
              <a:rPr lang="en-US" dirty="0" smtClean="0"/>
              <a:t>Information, even if we do not trade, the fact that something is trading provides us with very useful information.</a:t>
            </a:r>
          </a:p>
          <a:p>
            <a:r>
              <a:rPr lang="en-US" dirty="0" smtClean="0"/>
              <a:t>Profitability, by gaining access to these larger markets we can actually make more money.</a:t>
            </a:r>
          </a:p>
          <a:p>
            <a:r>
              <a:rPr lang="en-US" dirty="0" smtClean="0"/>
              <a:t>Necessity, usually the </a:t>
            </a:r>
            <a:r>
              <a:rPr lang="en-US" dirty="0" err="1" smtClean="0"/>
              <a:t>prof</a:t>
            </a:r>
            <a:r>
              <a:rPr lang="en-US" dirty="0" smtClean="0"/>
              <a:t> market is leading the screen and we can’t afford ourselves not to know what is going on in it without risking to lose money on the screen.</a:t>
            </a:r>
          </a:p>
          <a:p>
            <a:r>
              <a:rPr lang="en-US" dirty="0" smtClean="0"/>
              <a:t> </a:t>
            </a:r>
          </a:p>
          <a:p>
            <a:r>
              <a:rPr lang="en-US" dirty="0" smtClean="0"/>
              <a:t>The current main tasks for wholesale traders are:</a:t>
            </a:r>
          </a:p>
          <a:p>
            <a:r>
              <a:rPr lang="en-US" dirty="0" smtClean="0"/>
              <a:t>Screen information and use this information to facilitate trading</a:t>
            </a:r>
          </a:p>
          <a:p>
            <a:r>
              <a:rPr lang="en-US" dirty="0" smtClean="0"/>
              <a:t>Make markets and keep markets up to date</a:t>
            </a:r>
          </a:p>
          <a:p>
            <a:r>
              <a:rPr lang="en-US" dirty="0" smtClean="0"/>
              <a:t>Actively looking for trading opportunities in the market</a:t>
            </a:r>
          </a:p>
          <a:p>
            <a:r>
              <a:rPr lang="en-US" dirty="0" smtClean="0"/>
              <a:t>Initiate markets</a:t>
            </a:r>
          </a:p>
          <a:p>
            <a:r>
              <a:rPr lang="en-US" dirty="0" smtClean="0"/>
              <a:t>Maintain relationships with in- and external counterparties</a:t>
            </a:r>
          </a:p>
          <a:p>
            <a:r>
              <a:rPr lang="en-US" dirty="0" smtClean="0"/>
              <a:t>Ensure that Optiver is the number 1 on the call list of counterparties</a:t>
            </a:r>
          </a:p>
          <a:p>
            <a:r>
              <a:rPr lang="en-US" dirty="0" smtClean="0"/>
              <a:t>Establish new trading relationships</a:t>
            </a:r>
          </a:p>
          <a:p>
            <a:r>
              <a:rPr lang="en-US" dirty="0" smtClean="0"/>
              <a:t>Represent Optiver to the external counterparties</a:t>
            </a:r>
          </a:p>
          <a:p>
            <a:r>
              <a:rPr lang="en-US" dirty="0" smtClean="0"/>
              <a:t>Be the “eyes” and “ears” of the company</a:t>
            </a:r>
          </a:p>
          <a:p>
            <a:r>
              <a:rPr lang="en-US" dirty="0" smtClean="0"/>
              <a:t>Help to grow the company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eaLnBrk="1" hangingPunct="1">
              <a:buFontTx/>
              <a:buChar char="-"/>
            </a:pPr>
            <a:r>
              <a:rPr lang="en-US" altLang="zh-CN" baseline="0" dirty="0" smtClean="0"/>
              <a:t>Excellent social and communication skills</a:t>
            </a:r>
          </a:p>
          <a:p>
            <a:pPr eaLnBrk="1" hangingPunct="1">
              <a:buFontTx/>
              <a:buChar char="-"/>
            </a:pPr>
            <a:r>
              <a:rPr lang="en-US" altLang="zh-CN" baseline="0" dirty="0" smtClean="0"/>
              <a:t>Ability to interpret data quickly </a:t>
            </a:r>
          </a:p>
          <a:p>
            <a:pPr eaLnBrk="1" hangingPunct="1">
              <a:buFontTx/>
              <a:buChar char="-"/>
            </a:pPr>
            <a:r>
              <a:rPr lang="en-US" altLang="zh-CN" baseline="0" dirty="0" smtClean="0"/>
              <a:t>Make fast and accurate decisions</a:t>
            </a:r>
          </a:p>
          <a:p>
            <a:pPr eaLnBrk="1" hangingPunct="1">
              <a:buFontTx/>
              <a:buChar char="-"/>
            </a:pPr>
            <a:r>
              <a:rPr lang="en-US" altLang="zh-CN" baseline="0" dirty="0" smtClean="0"/>
              <a:t>Extrovert, easy to approach</a:t>
            </a:r>
          </a:p>
          <a:p>
            <a:pPr eaLnBrk="1" hangingPunct="1">
              <a:buFontTx/>
              <a:buChar char="-"/>
            </a:pPr>
            <a:r>
              <a:rPr lang="en-US" altLang="zh-CN" baseline="0" dirty="0" smtClean="0"/>
              <a:t>Sales skills</a:t>
            </a:r>
          </a:p>
          <a:p>
            <a:pPr eaLnBrk="1" hangingPunct="1">
              <a:buFontTx/>
              <a:buChar char="-"/>
            </a:pPr>
            <a:r>
              <a:rPr lang="en-US" altLang="zh-CN" baseline="0" dirty="0" smtClean="0"/>
              <a:t>Social skills</a:t>
            </a:r>
          </a:p>
          <a:p>
            <a:pPr eaLnBrk="1" hangingPunct="1">
              <a:buFontTx/>
              <a:buNone/>
            </a:pPr>
            <a:endParaRPr lang="en-AU" altLang="zh-CN" dirty="0" smtClean="0"/>
          </a:p>
        </p:txBody>
      </p:sp>
      <p:sp>
        <p:nvSpPr>
          <p:cNvPr id="4" name="Slide Number Placeholder 3"/>
          <p:cNvSpPr>
            <a:spLocks noGrp="1"/>
          </p:cNvSpPr>
          <p:nvPr>
            <p:ph type="sldNum" sz="quarter" idx="10"/>
          </p:nvPr>
        </p:nvSpPr>
        <p:spPr/>
        <p:txBody>
          <a:bodyPr/>
          <a:lstStyle/>
          <a:p>
            <a:pPr>
              <a:defRPr/>
            </a:pPr>
            <a:fld id="{7EC36858-7643-45EC-A934-9ABE47EF0D63}" type="slidenum">
              <a:rPr lang="en-US" smtClean="0"/>
              <a:pPr>
                <a:defRPr/>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277D084C-0F77-488A-B5FF-90BAB4799C7B}" type="slidenum">
              <a:rPr lang="en-US" smtClean="0"/>
              <a:pPr/>
              <a:t>27</a:t>
            </a:fld>
            <a:endParaRPr lang="en-US" smtClean="0"/>
          </a:p>
        </p:txBody>
      </p:sp>
      <p:sp>
        <p:nvSpPr>
          <p:cNvPr id="48131" name="Rectangle 2"/>
          <p:cNvSpPr>
            <a:spLocks noGrp="1" noRot="1" noChangeAspect="1" noChangeArrowheads="1" noTextEdit="1"/>
          </p:cNvSpPr>
          <p:nvPr>
            <p:ph type="sldImg"/>
          </p:nvPr>
        </p:nvSpPr>
        <p:spPr>
          <a:xfrm>
            <a:off x="855663" y="744538"/>
            <a:ext cx="4960937" cy="3722687"/>
          </a:xfrm>
          <a:ln/>
        </p:spPr>
      </p:sp>
      <p:sp>
        <p:nvSpPr>
          <p:cNvPr id="48132" name="Rectangle 3"/>
          <p:cNvSpPr>
            <a:spLocks noGrp="1" noChangeArrowheads="1"/>
          </p:cNvSpPr>
          <p:nvPr>
            <p:ph type="body" idx="1"/>
          </p:nvPr>
        </p:nvSpPr>
        <p:spPr>
          <a:xfrm>
            <a:off x="2" y="4716466"/>
            <a:ext cx="6521129" cy="4467225"/>
          </a:xfrm>
          <a:noFill/>
          <a:ln/>
        </p:spPr>
        <p:txBody>
          <a:bodyPr/>
          <a:lstStyle/>
          <a:p>
            <a:pPr eaLnBrk="1" hangingPunct="1"/>
            <a:r>
              <a:rPr lang="en-AU" altLang="zh-CN" dirty="0" smtClean="0"/>
              <a:t>Our role has traditionally been to provide bids and offers to the options market. When you phone your broker to place an order to buy or sell an option, the majority of the time it’ll be a market maker on the other side providing you the price. </a:t>
            </a:r>
          </a:p>
          <a:p>
            <a:pPr eaLnBrk="1" hangingPunct="1"/>
            <a:r>
              <a:rPr lang="en-AU" altLang="zh-CN" dirty="0" smtClean="0"/>
              <a:t>What we do is called arbitraging, so market direction doesn’t interest us. Our job is to provide liquidity to the market, so it’s actually you, the investor, who makes the trading decisions and we just provide a price for the options, that you want to trade. </a:t>
            </a:r>
          </a:p>
          <a:p>
            <a:pPr eaLnBrk="1" hangingPunct="1"/>
            <a:r>
              <a:rPr lang="en-AU" altLang="zh-CN" dirty="0" smtClean="0"/>
              <a:t>We use our pricing models to determine relationships between these options and we’ll then make a price for one based upon prices in the others. Everything is done in seconds or fractions of a second.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eaLnBrk="1" hangingPunct="1"/>
            <a:r>
              <a:rPr lang="en-US" dirty="0" smtClean="0"/>
              <a:t>We remain strongly results-driven, which has contributed significantly to our rapid growth. </a:t>
            </a:r>
          </a:p>
          <a:p>
            <a:pPr eaLnBrk="1" hangingPunct="1"/>
            <a:r>
              <a:rPr lang="en-AU" altLang="zh-CN" dirty="0" smtClean="0"/>
              <a:t>Multi-cultural</a:t>
            </a:r>
          </a:p>
          <a:p>
            <a:pPr eaLnBrk="1" hangingPunct="1"/>
            <a:r>
              <a:rPr lang="en-AU" altLang="zh-CN" dirty="0" smtClean="0"/>
              <a:t>Strive to be the best at whatever we do</a:t>
            </a:r>
          </a:p>
          <a:p>
            <a:pPr eaLnBrk="1" hangingPunct="1"/>
            <a:r>
              <a:rPr lang="en-AU" altLang="zh-CN" dirty="0" smtClean="0"/>
              <a:t>Open communication and teamwork</a:t>
            </a:r>
          </a:p>
          <a:p>
            <a:pPr eaLnBrk="1" hangingPunct="1"/>
            <a:r>
              <a:rPr lang="en-AU" altLang="zh-CN" dirty="0" smtClean="0"/>
              <a:t>Foster an environment of creativity</a:t>
            </a:r>
          </a:p>
          <a:p>
            <a:pPr eaLnBrk="1" hangingPunct="1"/>
            <a:r>
              <a:rPr lang="en-AU" altLang="zh-CN" dirty="0" smtClean="0"/>
              <a:t>There is no “good enough” only the potential to do better = winners mentality</a:t>
            </a:r>
          </a:p>
          <a:p>
            <a:pPr algn="l" eaLnBrk="1" hangingPunct="1"/>
            <a:r>
              <a:rPr lang="en-AU" altLang="zh-CN" dirty="0" smtClean="0"/>
              <a:t>Value is placed in a “winners mentality”, a dedication to success and a commitment to excellence</a:t>
            </a:r>
          </a:p>
          <a:p>
            <a:pPr eaLnBrk="1" hangingPunct="1"/>
            <a:endParaRPr lang="en-AU" altLang="zh-CN" dirty="0" smtClean="0"/>
          </a:p>
          <a:p>
            <a:pPr eaLnBrk="1" hangingPunct="1"/>
            <a:r>
              <a:rPr lang="en-US" dirty="0" smtClean="0"/>
              <a:t>We strive to be the best at what we do. We don’t just aim to surpass our competitors. We also work to exceed our previous achievements. </a:t>
            </a:r>
          </a:p>
          <a:p>
            <a:pPr eaLnBrk="1" hangingPunct="1"/>
            <a:r>
              <a:rPr lang="en-US" dirty="0" smtClean="0"/>
              <a:t>We acknowledge the importance of open communication and teamwork. We believe that no single person is as valuable as the collective strength of the entire team. </a:t>
            </a:r>
          </a:p>
          <a:p>
            <a:pPr eaLnBrk="1" hangingPunct="1"/>
            <a:r>
              <a:rPr lang="en-US" dirty="0" smtClean="0"/>
              <a:t>We support an environment of continuous improvement. To us, there is no ‘good enough’ – there is only the potential to do better. </a:t>
            </a:r>
          </a:p>
          <a:p>
            <a:pPr eaLnBrk="1" hangingPunct="1"/>
            <a:r>
              <a:rPr lang="en-US" dirty="0" smtClean="0"/>
              <a:t>We foster an environment of creativity. We believe our next achievement will begin with the creative thinking of one of our employees. </a:t>
            </a:r>
          </a:p>
          <a:p>
            <a:pPr eaLnBrk="1" hangingPunct="1"/>
            <a:r>
              <a:rPr lang="en-US" dirty="0" smtClean="0"/>
              <a:t>We </a:t>
            </a:r>
            <a:r>
              <a:rPr lang="en-US" dirty="0" err="1" smtClean="0"/>
              <a:t>recognise</a:t>
            </a:r>
            <a:r>
              <a:rPr lang="en-US" dirty="0" smtClean="0"/>
              <a:t> that our success depends upon our position of profit. Our financial success will fuel our professional and personal development. </a:t>
            </a:r>
          </a:p>
          <a:p>
            <a:pPr eaLnBrk="1" hangingPunct="1"/>
            <a:r>
              <a:rPr lang="en-US" dirty="0" smtClean="0"/>
              <a:t>We do not place value in manner of dress, country of origin, religious affiliation or other demographic identifiers. Instead, we place value in a ‘winner’s mentality’, a dedication to success and a commitment to excellence. </a:t>
            </a:r>
          </a:p>
          <a:p>
            <a:endParaRPr lang="en-US" dirty="0"/>
          </a:p>
        </p:txBody>
      </p:sp>
      <p:sp>
        <p:nvSpPr>
          <p:cNvPr id="4" name="Slide Number Placeholder 3"/>
          <p:cNvSpPr>
            <a:spLocks noGrp="1"/>
          </p:cNvSpPr>
          <p:nvPr>
            <p:ph type="sldNum" sz="quarter" idx="10"/>
          </p:nvPr>
        </p:nvSpPr>
        <p:spPr/>
        <p:txBody>
          <a:bodyPr/>
          <a:lstStyle/>
          <a:p>
            <a:pPr>
              <a:defRPr/>
            </a:pPr>
            <a:fld id="{7EC36858-7643-45EC-A934-9ABE47EF0D63}" type="slidenum">
              <a:rPr lang="en-US" smtClean="0"/>
              <a:pPr>
                <a:defRPr/>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95C75D-A88B-4BCE-8959-21E4091063E1}" type="slidenum">
              <a:rPr lang="en-US"/>
              <a:pPr/>
              <a:t>29</a:t>
            </a:fld>
            <a:endParaRPr lang="en-US"/>
          </a:p>
        </p:txBody>
      </p:sp>
      <p:sp>
        <p:nvSpPr>
          <p:cNvPr id="748546" name="Rectangle 2"/>
          <p:cNvSpPr>
            <a:spLocks noGrp="1" noRot="1" noChangeAspect="1" noChangeArrowheads="1" noTextEdit="1"/>
          </p:cNvSpPr>
          <p:nvPr>
            <p:ph type="sldImg"/>
          </p:nvPr>
        </p:nvSpPr>
        <p:spPr>
          <a:xfrm>
            <a:off x="854075" y="744538"/>
            <a:ext cx="4962525" cy="3722687"/>
          </a:xfrm>
          <a:ln/>
        </p:spPr>
      </p:sp>
      <p:sp>
        <p:nvSpPr>
          <p:cNvPr id="748547" name="Rectangle 3"/>
          <p:cNvSpPr>
            <a:spLocks noGrp="1" noChangeArrowheads="1"/>
          </p:cNvSpPr>
          <p:nvPr>
            <p:ph type="body" idx="1"/>
          </p:nvPr>
        </p:nvSpPr>
        <p:spPr/>
        <p:txBody>
          <a:bodyPr/>
          <a:lstStyle/>
          <a:p>
            <a:pPr defTabSz="460695"/>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95C75D-A88B-4BCE-8959-21E4091063E1}" type="slidenum">
              <a:rPr lang="en-US"/>
              <a:pPr/>
              <a:t>30</a:t>
            </a:fld>
            <a:endParaRPr lang="en-US"/>
          </a:p>
        </p:txBody>
      </p:sp>
      <p:sp>
        <p:nvSpPr>
          <p:cNvPr id="748546" name="Rectangle 2"/>
          <p:cNvSpPr>
            <a:spLocks noGrp="1" noRot="1" noChangeAspect="1" noChangeArrowheads="1" noTextEdit="1"/>
          </p:cNvSpPr>
          <p:nvPr>
            <p:ph type="sldImg"/>
          </p:nvPr>
        </p:nvSpPr>
        <p:spPr>
          <a:xfrm>
            <a:off x="854075" y="744538"/>
            <a:ext cx="4962525" cy="3722687"/>
          </a:xfrm>
          <a:ln/>
        </p:spPr>
      </p:sp>
      <p:sp>
        <p:nvSpPr>
          <p:cNvPr id="748547" name="Rectangle 3"/>
          <p:cNvSpPr>
            <a:spLocks noGrp="1" noChangeArrowheads="1"/>
          </p:cNvSpPr>
          <p:nvPr>
            <p:ph type="body" idx="1"/>
          </p:nvPr>
        </p:nvSpPr>
        <p:spPr/>
        <p:txBody>
          <a:bodyPr/>
          <a:lstStyle/>
          <a:p>
            <a:pPr defTabSz="460695"/>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FF5034-7880-41C3-8907-62A8887A8526}" type="slidenum">
              <a:rPr lang="en-US"/>
              <a:pPr/>
              <a:t>31</a:t>
            </a:fld>
            <a:endParaRPr lang="en-US"/>
          </a:p>
        </p:txBody>
      </p:sp>
      <p:sp>
        <p:nvSpPr>
          <p:cNvPr id="750594" name="Rectangle 2"/>
          <p:cNvSpPr>
            <a:spLocks noGrp="1" noRot="1" noChangeAspect="1" noChangeArrowheads="1" noTextEdit="1"/>
          </p:cNvSpPr>
          <p:nvPr>
            <p:ph type="sldImg"/>
          </p:nvPr>
        </p:nvSpPr>
        <p:spPr>
          <a:xfrm>
            <a:off x="855663" y="744538"/>
            <a:ext cx="4960937" cy="3722687"/>
          </a:xfrm>
          <a:ln/>
        </p:spPr>
      </p:sp>
      <p:sp>
        <p:nvSpPr>
          <p:cNvPr id="750595" name="Rectangle 3"/>
          <p:cNvSpPr>
            <a:spLocks noGrp="1" noChangeArrowheads="1"/>
          </p:cNvSpPr>
          <p:nvPr>
            <p:ph type="body" idx="1"/>
          </p:nvPr>
        </p:nvSpPr>
        <p:spPr/>
        <p:txBody>
          <a:bodyPr/>
          <a:lstStyle/>
          <a:p>
            <a:pPr defTabSz="457162"/>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FF5034-7880-41C3-8907-62A8887A8526}" type="slidenum">
              <a:rPr lang="en-US"/>
              <a:pPr/>
              <a:t>33</a:t>
            </a:fld>
            <a:endParaRPr lang="en-US"/>
          </a:p>
        </p:txBody>
      </p:sp>
      <p:sp>
        <p:nvSpPr>
          <p:cNvPr id="750594" name="Rectangle 2"/>
          <p:cNvSpPr>
            <a:spLocks noGrp="1" noRot="1" noChangeAspect="1" noChangeArrowheads="1" noTextEdit="1"/>
          </p:cNvSpPr>
          <p:nvPr>
            <p:ph type="sldImg"/>
          </p:nvPr>
        </p:nvSpPr>
        <p:spPr>
          <a:xfrm>
            <a:off x="855663" y="744538"/>
            <a:ext cx="4960937" cy="3722687"/>
          </a:xfrm>
          <a:ln/>
        </p:spPr>
      </p:sp>
      <p:sp>
        <p:nvSpPr>
          <p:cNvPr id="750595" name="Rectangle 3"/>
          <p:cNvSpPr>
            <a:spLocks noGrp="1" noChangeArrowheads="1"/>
          </p:cNvSpPr>
          <p:nvPr>
            <p:ph type="body" idx="1"/>
          </p:nvPr>
        </p:nvSpPr>
        <p:spPr/>
        <p:txBody>
          <a:bodyPr/>
          <a:lstStyle/>
          <a:p>
            <a:pPr defTabSz="457162"/>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EC36858-7643-45EC-A934-9ABE47EF0D63}"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spect="1" noTextEdit="1"/>
          </p:cNvSpPr>
          <p:nvPr>
            <p:ph type="sldImg"/>
          </p:nvPr>
        </p:nvSpPr>
        <p:spPr>
          <a:noFill/>
        </p:spPr>
      </p:sp>
      <p:sp>
        <p:nvSpPr>
          <p:cNvPr id="266243" name="Rectangle 3"/>
          <p:cNvSpPr>
            <a:spLocks noGrp="1"/>
          </p:cNvSpPr>
          <p:nvPr>
            <p:ph type="body" idx="1"/>
          </p:nvPr>
        </p:nvSpPr>
        <p:spPr>
          <a:noFill/>
          <a:ln/>
        </p:spPr>
        <p:txBody>
          <a:bodyPr/>
          <a:lstStyle/>
          <a:p>
            <a:endParaRPr lang="en-US" dirty="0" smtClean="0">
              <a:ea typeface="ＭＳ Ｐゴシック" pitchFamily="6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defRPr/>
            </a:pPr>
            <a:endParaRPr lang="en-US" sz="1100" kern="1200" dirty="0" smtClean="0">
              <a:solidFill>
                <a:srgbClr val="F00000"/>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7EC36858-7643-45EC-A934-9ABE47EF0D63}"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EC36858-7643-45EC-A934-9ABE47EF0D63}"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defRPr/>
            </a:pPr>
            <a:r>
              <a:rPr lang="en-US" sz="1200" dirty="0" err="1" smtClean="0">
                <a:latin typeface="Arial" pitchFamily="34" charset="0"/>
                <a:cs typeface="Arial" pitchFamily="34" charset="0"/>
              </a:rPr>
              <a:t>Euronext</a:t>
            </a:r>
            <a:r>
              <a:rPr lang="en-US" sz="1200" dirty="0" smtClean="0">
                <a:latin typeface="Arial" pitchFamily="34" charset="0"/>
                <a:cs typeface="Arial" pitchFamily="34" charset="0"/>
              </a:rPr>
              <a:t> Amsterdam</a:t>
            </a:r>
          </a:p>
          <a:p>
            <a:pPr>
              <a:lnSpc>
                <a:spcPct val="80000"/>
              </a:lnSpc>
              <a:defRPr/>
            </a:pPr>
            <a:r>
              <a:rPr lang="en-US" sz="1200" dirty="0" smtClean="0">
                <a:latin typeface="Arial" pitchFamily="34" charset="0"/>
                <a:cs typeface="Arial" pitchFamily="34" charset="0"/>
              </a:rPr>
              <a:t>100% screen trading</a:t>
            </a:r>
          </a:p>
          <a:p>
            <a:endParaRPr lang="en-US" dirty="0"/>
          </a:p>
        </p:txBody>
      </p:sp>
      <p:sp>
        <p:nvSpPr>
          <p:cNvPr id="4" name="Slide Number Placeholder 3"/>
          <p:cNvSpPr>
            <a:spLocks noGrp="1"/>
          </p:cNvSpPr>
          <p:nvPr>
            <p:ph type="sldNum" sz="quarter" idx="10"/>
          </p:nvPr>
        </p:nvSpPr>
        <p:spPr/>
        <p:txBody>
          <a:bodyPr/>
          <a:lstStyle/>
          <a:p>
            <a:pPr>
              <a:defRPr/>
            </a:pPr>
            <a:fld id="{7EC36858-7643-45EC-A934-9ABE47EF0D63}"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eaLnBrk="1" hangingPunct="1"/>
            <a:r>
              <a:rPr lang="en-US" sz="1000" dirty="0" smtClean="0"/>
              <a:t>We remain strongly results-driven, which has contributed significantly to our rapid growth. </a:t>
            </a:r>
          </a:p>
          <a:p>
            <a:pPr eaLnBrk="1" hangingPunct="1"/>
            <a:r>
              <a:rPr lang="en-AU" altLang="zh-CN" sz="1000" dirty="0" smtClean="0"/>
              <a:t>Multi-cultural</a:t>
            </a:r>
          </a:p>
          <a:p>
            <a:pPr eaLnBrk="1" hangingPunct="1"/>
            <a:r>
              <a:rPr lang="en-AU" altLang="zh-CN" sz="1000" dirty="0" smtClean="0"/>
              <a:t>Strive to be the best at whatever we do</a:t>
            </a:r>
          </a:p>
          <a:p>
            <a:pPr eaLnBrk="1" hangingPunct="1"/>
            <a:r>
              <a:rPr lang="en-AU" altLang="zh-CN" sz="1000" dirty="0" smtClean="0"/>
              <a:t>Open communication and teamwork</a:t>
            </a:r>
          </a:p>
          <a:p>
            <a:pPr eaLnBrk="1" hangingPunct="1"/>
            <a:r>
              <a:rPr lang="en-AU" altLang="zh-CN" sz="1000" dirty="0" smtClean="0"/>
              <a:t>Foster an environment of creativity</a:t>
            </a:r>
          </a:p>
          <a:p>
            <a:pPr eaLnBrk="1" hangingPunct="1"/>
            <a:endParaRPr lang="en-AU" altLang="zh-CN" sz="1000" dirty="0" smtClean="0"/>
          </a:p>
          <a:p>
            <a:pPr eaLnBrk="1" hangingPunct="1"/>
            <a:r>
              <a:rPr lang="en-AU" altLang="zh-CN" sz="1000" dirty="0" smtClean="0"/>
              <a:t>Multi cultural, be the best, informal, ambitious, playful but reliable</a:t>
            </a:r>
          </a:p>
          <a:p>
            <a:pPr eaLnBrk="1" hangingPunct="1"/>
            <a:endParaRPr lang="en-AU" altLang="zh-CN" sz="1000" dirty="0" smtClean="0"/>
          </a:p>
          <a:p>
            <a:pPr eaLnBrk="1" hangingPunct="1"/>
            <a:r>
              <a:rPr lang="en-AU" altLang="zh-CN" sz="1000" dirty="0" smtClean="0"/>
              <a:t>There is no “good enough” only the potential to do better = winners mentality</a:t>
            </a:r>
          </a:p>
          <a:p>
            <a:pPr algn="l" eaLnBrk="1" hangingPunct="1"/>
            <a:r>
              <a:rPr lang="en-AU" altLang="zh-CN" sz="1000" dirty="0" smtClean="0"/>
              <a:t>Value is placed in a “winners mentality”, a dedication to success and a commitment to excellence</a:t>
            </a:r>
          </a:p>
          <a:p>
            <a:pPr eaLnBrk="1" hangingPunct="1"/>
            <a:endParaRPr lang="en-AU" altLang="zh-CN" sz="1000" dirty="0" smtClean="0"/>
          </a:p>
          <a:p>
            <a:pPr eaLnBrk="1" hangingPunct="1"/>
            <a:r>
              <a:rPr lang="en-US" sz="1000" dirty="0" smtClean="0"/>
              <a:t>We strive to be the best at what we do. We don’t just aim to surpass our competitors. We also work to exceed our previous achievements. </a:t>
            </a:r>
          </a:p>
          <a:p>
            <a:pPr eaLnBrk="1" hangingPunct="1"/>
            <a:r>
              <a:rPr lang="en-US" sz="1000" dirty="0" smtClean="0"/>
              <a:t>We acknowledge the importance of open communication and teamwork. We believe that no single person is as valuable as the collective strength of the entire team. </a:t>
            </a:r>
          </a:p>
          <a:p>
            <a:pPr eaLnBrk="1" hangingPunct="1"/>
            <a:r>
              <a:rPr lang="en-US" sz="1000" dirty="0" smtClean="0"/>
              <a:t>We support an environment of continuous improvement. To us, there is no ‘good enough’ – there is only the potential to do better. </a:t>
            </a:r>
          </a:p>
          <a:p>
            <a:pPr eaLnBrk="1" hangingPunct="1"/>
            <a:r>
              <a:rPr lang="en-US" sz="1000" dirty="0" smtClean="0"/>
              <a:t>We foster an environment of creativity. We believe our next achievement will begin with the creative thinking of one of our employees. </a:t>
            </a:r>
          </a:p>
          <a:p>
            <a:pPr eaLnBrk="1" hangingPunct="1"/>
            <a:r>
              <a:rPr lang="en-US" sz="1000" dirty="0" smtClean="0"/>
              <a:t>We </a:t>
            </a:r>
            <a:r>
              <a:rPr lang="en-US" sz="1000" dirty="0" err="1" smtClean="0"/>
              <a:t>recognise</a:t>
            </a:r>
            <a:r>
              <a:rPr lang="en-US" sz="1000" dirty="0" smtClean="0"/>
              <a:t> that our success depends upon our position of profit. Our financial success will fuel our professional and personal development. </a:t>
            </a:r>
          </a:p>
          <a:p>
            <a:pPr eaLnBrk="1" hangingPunct="1"/>
            <a:r>
              <a:rPr lang="en-US" sz="1000" dirty="0" smtClean="0"/>
              <a:t>We do not place value in manner of dress, country of origin, religious affiliation or other demographic identifiers. Instead, we place value in a ‘winner’s mentality’, a dedication to success and a commitment to excellence. </a:t>
            </a:r>
          </a:p>
          <a:p>
            <a:endParaRPr lang="en-US" sz="1000" dirty="0"/>
          </a:p>
        </p:txBody>
      </p:sp>
      <p:sp>
        <p:nvSpPr>
          <p:cNvPr id="4" name="Slide Number Placeholder 3"/>
          <p:cNvSpPr>
            <a:spLocks noGrp="1"/>
          </p:cNvSpPr>
          <p:nvPr>
            <p:ph type="sldNum" sz="quarter" idx="10"/>
          </p:nvPr>
        </p:nvSpPr>
        <p:spPr/>
        <p:txBody>
          <a:bodyPr/>
          <a:lstStyle/>
          <a:p>
            <a:pPr>
              <a:defRPr/>
            </a:pPr>
            <a:fld id="{7EC36858-7643-45EC-A934-9ABE47EF0D63}"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endParaRPr lang="en-US" smtClean="0">
              <a:latin typeface="Arial" pitchFamily="34" charset="0"/>
            </a:endParaRPr>
          </a:p>
        </p:txBody>
      </p:sp>
      <p:sp>
        <p:nvSpPr>
          <p:cNvPr id="34820" name="Slide Number Placeholder 3"/>
          <p:cNvSpPr>
            <a:spLocks noGrp="1"/>
          </p:cNvSpPr>
          <p:nvPr>
            <p:ph type="sldNum" sz="quarter" idx="5"/>
          </p:nvPr>
        </p:nvSpPr>
        <p:spPr>
          <a:noFill/>
        </p:spPr>
        <p:txBody>
          <a:bodyPr/>
          <a:lstStyle/>
          <a:p>
            <a:pPr defTabSz="938213"/>
            <a:fld id="{9F8CE83C-BE6F-404A-9B56-E291DA53B56A}" type="slidenum">
              <a:rPr lang="en-US" smtClean="0">
                <a:latin typeface="Arial" pitchFamily="34" charset="0"/>
                <a:ea typeface="ＭＳ Ｐゴシック" pitchFamily="35" charset="-128"/>
              </a:rPr>
              <a:pPr defTabSz="938213"/>
              <a:t>9</a:t>
            </a:fld>
            <a:endParaRPr lang="en-US" smtClean="0">
              <a:latin typeface="Arial" pitchFamily="34" charset="0"/>
              <a:ea typeface="ＭＳ Ｐゴシック" pitchFamily="35"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
              </a:t>
            </a:r>
          </a:p>
        </p:txBody>
      </p:sp>
      <p:sp>
        <p:nvSpPr>
          <p:cNvPr id="7" name="Slide Number Placeholder 6"/>
          <p:cNvSpPr>
            <a:spLocks noGrp="1"/>
          </p:cNvSpPr>
          <p:nvPr>
            <p:ph type="sldNum" sz="quarter" idx="12"/>
          </p:nvPr>
        </p:nvSpPr>
        <p:spPr/>
        <p:txBody>
          <a:bodyPr/>
          <a:lstStyle>
            <a:lvl1pPr>
              <a:defRPr/>
            </a:lvl1pPr>
          </a:lstStyle>
          <a:p>
            <a:pPr>
              <a:defRPr/>
            </a:pPr>
            <a:fld id="{8BED8F43-F4C4-45D9-96F4-F40AF6822F50}" type="slidenum">
              <a:rPr lang="en-US"/>
              <a:pPr>
                <a:defRPr/>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r>
              <a:rPr lang="en-US"/>
              <a:t>
              </a:t>
            </a:r>
          </a:p>
        </p:txBody>
      </p:sp>
      <p:sp>
        <p:nvSpPr>
          <p:cNvPr id="9" name="Slide Number Placeholder 6"/>
          <p:cNvSpPr>
            <a:spLocks noGrp="1"/>
          </p:cNvSpPr>
          <p:nvPr>
            <p:ph type="sldNum" sz="quarter" idx="12"/>
          </p:nvPr>
        </p:nvSpPr>
        <p:spPr/>
        <p:txBody>
          <a:bodyPr/>
          <a:lstStyle>
            <a:lvl1pPr>
              <a:defRPr/>
            </a:lvl1pPr>
          </a:lstStyle>
          <a:p>
            <a:pPr>
              <a:defRPr/>
            </a:pPr>
            <a:fld id="{6234FB7E-2F21-43D0-9A80-ABC8991FB191}" type="slidenum">
              <a:rPr lang="en-US"/>
              <a:pPr>
                <a:defRPr/>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pPr>
              <a:defRPr/>
            </a:pPr>
            <a:endParaRPr lang="en-US"/>
          </a:p>
        </p:txBody>
      </p:sp>
      <p:sp>
        <p:nvSpPr>
          <p:cNvPr id="4" name="Footer Placeholder 5"/>
          <p:cNvSpPr>
            <a:spLocks noGrp="1"/>
          </p:cNvSpPr>
          <p:nvPr>
            <p:ph type="ftr" sz="quarter" idx="11"/>
          </p:nvPr>
        </p:nvSpPr>
        <p:spPr/>
        <p:txBody>
          <a:bodyPr/>
          <a:lstStyle>
            <a:lvl1pPr>
              <a:defRPr/>
            </a:lvl1pPr>
          </a:lstStyle>
          <a:p>
            <a:pPr>
              <a:defRPr/>
            </a:pPr>
            <a:r>
              <a:rPr lang="en-US"/>
              <a:t>
              </a:t>
            </a:r>
          </a:p>
        </p:txBody>
      </p:sp>
      <p:sp>
        <p:nvSpPr>
          <p:cNvPr id="5" name="Slide Number Placeholder 6"/>
          <p:cNvSpPr>
            <a:spLocks noGrp="1"/>
          </p:cNvSpPr>
          <p:nvPr>
            <p:ph type="sldNum" sz="quarter" idx="12"/>
          </p:nvPr>
        </p:nvSpPr>
        <p:spPr/>
        <p:txBody>
          <a:bodyPr/>
          <a:lstStyle>
            <a:lvl1pPr>
              <a:defRPr/>
            </a:lvl1pPr>
          </a:lstStyle>
          <a:p>
            <a:pPr>
              <a:defRPr/>
            </a:pPr>
            <a:fld id="{FB4CD835-33BE-497F-95B8-6D142864322C}" type="slidenum">
              <a:rPr lang="en-US"/>
              <a:pPr>
                <a:defRPr/>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endParaRPr lang="en-US"/>
          </a:p>
        </p:txBody>
      </p:sp>
      <p:sp>
        <p:nvSpPr>
          <p:cNvPr id="3" name="Footer Placeholder 5"/>
          <p:cNvSpPr>
            <a:spLocks noGrp="1"/>
          </p:cNvSpPr>
          <p:nvPr>
            <p:ph type="ftr" sz="quarter" idx="11"/>
          </p:nvPr>
        </p:nvSpPr>
        <p:spPr/>
        <p:txBody>
          <a:bodyPr/>
          <a:lstStyle>
            <a:lvl1pPr>
              <a:defRPr/>
            </a:lvl1pPr>
          </a:lstStyle>
          <a:p>
            <a:pPr>
              <a:defRPr/>
            </a:pPr>
            <a:r>
              <a:rPr lang="en-US"/>
              <a:t>
              </a:t>
            </a:r>
          </a:p>
        </p:txBody>
      </p:sp>
      <p:sp>
        <p:nvSpPr>
          <p:cNvPr id="4" name="Slide Number Placeholder 6"/>
          <p:cNvSpPr>
            <a:spLocks noGrp="1"/>
          </p:cNvSpPr>
          <p:nvPr>
            <p:ph type="sldNum" sz="quarter" idx="12"/>
          </p:nvPr>
        </p:nvSpPr>
        <p:spPr/>
        <p:txBody>
          <a:bodyPr/>
          <a:lstStyle>
            <a:lvl1pPr>
              <a:defRPr/>
            </a:lvl1pPr>
          </a:lstStyle>
          <a:p>
            <a:pPr>
              <a:defRPr/>
            </a:pPr>
            <a:fld id="{DB27178C-7FE0-4110-AE5C-4CC1E4070DA6}" type="slidenum">
              <a:rPr lang="en-US"/>
              <a:pPr>
                <a:defRPr/>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
              </a:t>
            </a:r>
          </a:p>
        </p:txBody>
      </p:sp>
      <p:sp>
        <p:nvSpPr>
          <p:cNvPr id="7" name="Slide Number Placeholder 6"/>
          <p:cNvSpPr>
            <a:spLocks noGrp="1"/>
          </p:cNvSpPr>
          <p:nvPr>
            <p:ph type="sldNum" sz="quarter" idx="12"/>
          </p:nvPr>
        </p:nvSpPr>
        <p:spPr/>
        <p:txBody>
          <a:bodyPr/>
          <a:lstStyle>
            <a:lvl1pPr>
              <a:defRPr/>
            </a:lvl1pPr>
          </a:lstStyle>
          <a:p>
            <a:pPr>
              <a:defRPr/>
            </a:pPr>
            <a:fld id="{BE187A89-E567-4A22-BF52-FEB5A48E5FBE}" type="slidenum">
              <a:rPr lang="en-US"/>
              <a:pPr>
                <a:defRPr/>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
              </a:t>
            </a:r>
          </a:p>
        </p:txBody>
      </p:sp>
      <p:sp>
        <p:nvSpPr>
          <p:cNvPr id="7" name="Slide Number Placeholder 6"/>
          <p:cNvSpPr>
            <a:spLocks noGrp="1"/>
          </p:cNvSpPr>
          <p:nvPr>
            <p:ph type="sldNum" sz="quarter" idx="12"/>
          </p:nvPr>
        </p:nvSpPr>
        <p:spPr/>
        <p:txBody>
          <a:bodyPr/>
          <a:lstStyle>
            <a:lvl1pPr>
              <a:defRPr/>
            </a:lvl1pPr>
          </a:lstStyle>
          <a:p>
            <a:pPr>
              <a:defRPr/>
            </a:pPr>
            <a:fld id="{74FCFEB4-25FE-4918-BBED-C7C4C44A9485}" type="slidenum">
              <a:rPr lang="en-US"/>
              <a:pPr>
                <a:defRPr/>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endParaRPr lang="en-US"/>
          </a:p>
        </p:txBody>
      </p:sp>
      <p:sp>
        <p:nvSpPr>
          <p:cNvPr id="5" name="Footer Placeholder 5"/>
          <p:cNvSpPr>
            <a:spLocks noGrp="1"/>
          </p:cNvSpPr>
          <p:nvPr>
            <p:ph type="ftr" sz="quarter" idx="11"/>
          </p:nvPr>
        </p:nvSpPr>
        <p:spPr/>
        <p:txBody>
          <a:bodyPr/>
          <a:lstStyle>
            <a:lvl1pPr>
              <a:defRPr/>
            </a:lvl1pPr>
          </a:lstStyle>
          <a:p>
            <a:pPr>
              <a:defRPr/>
            </a:pPr>
            <a:r>
              <a:rPr lang="en-US"/>
              <a:t>
              </a:t>
            </a:r>
          </a:p>
        </p:txBody>
      </p:sp>
      <p:sp>
        <p:nvSpPr>
          <p:cNvPr id="6" name="Slide Number Placeholder 6"/>
          <p:cNvSpPr>
            <a:spLocks noGrp="1"/>
          </p:cNvSpPr>
          <p:nvPr>
            <p:ph type="sldNum" sz="quarter" idx="12"/>
          </p:nvPr>
        </p:nvSpPr>
        <p:spPr/>
        <p:txBody>
          <a:bodyPr/>
          <a:lstStyle>
            <a:lvl1pPr>
              <a:defRPr/>
            </a:lvl1pPr>
          </a:lstStyle>
          <a:p>
            <a:pPr>
              <a:defRPr/>
            </a:pPr>
            <a:fld id="{313D46C7-3575-4034-9BC0-1925A819327F}" type="slidenum">
              <a:rPr lang="en-US"/>
              <a:pPr>
                <a:defRPr/>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endParaRPr lang="en-US"/>
          </a:p>
        </p:txBody>
      </p:sp>
      <p:sp>
        <p:nvSpPr>
          <p:cNvPr id="5" name="Footer Placeholder 5"/>
          <p:cNvSpPr>
            <a:spLocks noGrp="1"/>
          </p:cNvSpPr>
          <p:nvPr>
            <p:ph type="ftr" sz="quarter" idx="11"/>
          </p:nvPr>
        </p:nvSpPr>
        <p:spPr/>
        <p:txBody>
          <a:bodyPr/>
          <a:lstStyle>
            <a:lvl1pPr>
              <a:defRPr/>
            </a:lvl1pPr>
          </a:lstStyle>
          <a:p>
            <a:pPr>
              <a:defRPr/>
            </a:pPr>
            <a:r>
              <a:rPr lang="en-US"/>
              <a:t>
              </a:t>
            </a:r>
          </a:p>
        </p:txBody>
      </p:sp>
      <p:sp>
        <p:nvSpPr>
          <p:cNvPr id="6" name="Slide Number Placeholder 6"/>
          <p:cNvSpPr>
            <a:spLocks noGrp="1"/>
          </p:cNvSpPr>
          <p:nvPr>
            <p:ph type="sldNum" sz="quarter" idx="12"/>
          </p:nvPr>
        </p:nvSpPr>
        <p:spPr/>
        <p:txBody>
          <a:bodyPr/>
          <a:lstStyle>
            <a:lvl1pPr>
              <a:defRPr/>
            </a:lvl1pPr>
          </a:lstStyle>
          <a:p>
            <a:pPr>
              <a:defRPr/>
            </a:pPr>
            <a:fld id="{578DA5C4-04A2-4A93-988E-C42CB035D0ED}" type="slidenum">
              <a:rPr lang="en-US"/>
              <a:pPr>
                <a:defRPr/>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7" name="TextBox 6"/>
          <p:cNvSpPr txBox="1"/>
          <p:nvPr userDrawn="1"/>
        </p:nvSpPr>
        <p:spPr>
          <a:xfrm>
            <a:off x="8764588" y="6292850"/>
            <a:ext cx="393700" cy="228600"/>
          </a:xfrm>
          <a:prstGeom prst="rect">
            <a:avLst/>
          </a:prstGeom>
          <a:noFill/>
        </p:spPr>
        <p:txBody>
          <a:bodyPr wrap="none">
            <a:spAutoFit/>
          </a:bodyPr>
          <a:lstStyle/>
          <a:p>
            <a:pPr>
              <a:defRPr/>
            </a:pPr>
            <a:fld id="{FC1CCC6C-F360-4659-8EDF-E91BBE5D6839}" type="slidenum">
              <a:rPr lang="en-US" sz="900">
                <a:solidFill>
                  <a:schemeClr val="bg1">
                    <a:lumMod val="50000"/>
                  </a:schemeClr>
                </a:solidFill>
                <a:latin typeface="Arial" charset="0"/>
                <a:ea typeface="ＭＳ Ｐゴシック" pitchFamily="64" charset="-128"/>
              </a:rPr>
              <a:pPr>
                <a:defRPr/>
              </a:pPr>
              <a:t>‹#›</a:t>
            </a:fld>
            <a:endParaRPr lang="en-US" sz="900" dirty="0">
              <a:solidFill>
                <a:schemeClr val="bg1">
                  <a:lumMod val="50000"/>
                </a:schemeClr>
              </a:solidFill>
              <a:latin typeface="Arial" charset="0"/>
              <a:ea typeface="ＭＳ Ｐゴシック" pitchFamily="64" charset="-128"/>
            </a:endParaRPr>
          </a:p>
        </p:txBody>
      </p:sp>
      <p:sp>
        <p:nvSpPr>
          <p:cNvPr id="9" name="Title 1"/>
          <p:cNvSpPr>
            <a:spLocks noGrp="1"/>
          </p:cNvSpPr>
          <p:nvPr>
            <p:ph type="title"/>
          </p:nvPr>
        </p:nvSpPr>
        <p:spPr>
          <a:xfrm>
            <a:off x="685800" y="685800"/>
            <a:ext cx="7772400" cy="609600"/>
          </a:xfrm>
          <a:prstGeom prst="rect">
            <a:avLst/>
          </a:prstGeom>
        </p:spPr>
        <p:txBody>
          <a:bodyPr vert="horz"/>
          <a:lstStyle>
            <a:lvl1pPr algn="ctr">
              <a:defRPr sz="3600" b="0" cap="none">
                <a:solidFill>
                  <a:schemeClr val="bg1"/>
                </a:solidFill>
              </a:defRPr>
            </a:lvl1pPr>
          </a:lstStyle>
          <a:p>
            <a:r>
              <a:rPr lang="en-US" smtClean="0"/>
              <a:t>Click to edit Master title style</a:t>
            </a:r>
            <a:endParaRPr lang="en-US" dirty="0"/>
          </a:p>
        </p:txBody>
      </p:sp>
      <p:sp>
        <p:nvSpPr>
          <p:cNvPr id="11" name="TextBox 10"/>
          <p:cNvSpPr txBox="1"/>
          <p:nvPr userDrawn="1"/>
        </p:nvSpPr>
        <p:spPr>
          <a:xfrm>
            <a:off x="1103586" y="2252663"/>
            <a:ext cx="184731" cy="461665"/>
          </a:xfrm>
          <a:prstGeom prst="rect">
            <a:avLst/>
          </a:prstGeom>
          <a:noFill/>
        </p:spPr>
        <p:txBody>
          <a:bodyPr wrap="none" rtlCol="0">
            <a:spAutoFit/>
          </a:bodyPr>
          <a:lstStyle/>
          <a:p>
            <a:endParaRPr lang="en-US" dirty="0"/>
          </a:p>
        </p:txBody>
      </p:sp>
      <p:sp>
        <p:nvSpPr>
          <p:cNvPr id="13" name="Text Placeholder 12"/>
          <p:cNvSpPr>
            <a:spLocks noGrp="1"/>
          </p:cNvSpPr>
          <p:nvPr>
            <p:ph type="body" sz="quarter" idx="10"/>
          </p:nvPr>
        </p:nvSpPr>
        <p:spPr>
          <a:xfrm>
            <a:off x="714375" y="2252663"/>
            <a:ext cx="8148638" cy="3738562"/>
          </a:xfrm>
          <a:prstGeom prst="rect">
            <a:avLst/>
          </a:prstGeom>
        </p:spPr>
        <p:txBody>
          <a:bodyPr/>
          <a:lstStyle>
            <a:lvl1pPr>
              <a:buClr>
                <a:srgbClr val="E7482D"/>
              </a:buClr>
              <a:buFont typeface="Wingdings 3" pitchFamily="18" charset="2"/>
              <a:buChar char=""/>
              <a:defRPr sz="2800">
                <a:solidFill>
                  <a:schemeClr val="bg1"/>
                </a:solidFill>
              </a:defRPr>
            </a:lvl1pPr>
            <a:lvl2pPr>
              <a:buClr>
                <a:schemeClr val="bg1">
                  <a:lumMod val="85000"/>
                </a:schemeClr>
              </a:buClr>
              <a:buFont typeface="Wingdings 3" pitchFamily="18" charset="2"/>
              <a:buChar char=""/>
              <a:defRPr sz="2400">
                <a:solidFill>
                  <a:schemeClr val="bg1">
                    <a:lumMod val="85000"/>
                  </a:schemeClr>
                </a:solidFill>
              </a:defRPr>
            </a:lvl2pPr>
            <a:lvl3pPr>
              <a:buClr>
                <a:schemeClr val="bg1">
                  <a:lumMod val="85000"/>
                </a:schemeClr>
              </a:buClr>
              <a:buFont typeface="Wingdings 3" pitchFamily="18" charset="2"/>
              <a:buChar char=""/>
              <a:defRPr sz="2000">
                <a:solidFill>
                  <a:schemeClr val="bg1">
                    <a:lumMod val="85000"/>
                  </a:schemeClr>
                </a:solidFill>
              </a:defRPr>
            </a:lvl3pPr>
            <a:lvl4pPr>
              <a:buNone/>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14" name="TextBox 13"/>
          <p:cNvSpPr txBox="1"/>
          <p:nvPr userDrawn="1"/>
        </p:nvSpPr>
        <p:spPr>
          <a:xfrm>
            <a:off x="714375" y="6858000"/>
            <a:ext cx="6947223" cy="369332"/>
          </a:xfrm>
          <a:prstGeom prst="rect">
            <a:avLst/>
          </a:prstGeom>
          <a:noFill/>
        </p:spPr>
        <p:txBody>
          <a:bodyPr wrap="none" rtlCol="0">
            <a:spAutoFit/>
          </a:bodyPr>
          <a:lstStyle/>
          <a:p>
            <a:r>
              <a:rPr lang="en-US" sz="1800" dirty="0" smtClean="0"/>
              <a:t>To go to slide master click on the ‘view’ tab at the top of you screen</a:t>
            </a:r>
            <a:endParaRPr lang="en-US" sz="1800"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pPr>
              <a:defRPr/>
            </a:pPr>
            <a:endParaRPr lang="en-US"/>
          </a:p>
        </p:txBody>
      </p:sp>
      <p:sp>
        <p:nvSpPr>
          <p:cNvPr id="5" name="Footer Placeholder 5"/>
          <p:cNvSpPr>
            <a:spLocks noGrp="1"/>
          </p:cNvSpPr>
          <p:nvPr>
            <p:ph type="ftr" sz="quarter" idx="11"/>
          </p:nvPr>
        </p:nvSpPr>
        <p:spPr/>
        <p:txBody>
          <a:bodyPr/>
          <a:lstStyle>
            <a:lvl1pPr>
              <a:defRPr/>
            </a:lvl1pPr>
          </a:lstStyle>
          <a:p>
            <a:pPr>
              <a:defRPr/>
            </a:pPr>
            <a:r>
              <a:rPr lang="en-US"/>
              <a:t>
              </a:t>
            </a:r>
          </a:p>
        </p:txBody>
      </p:sp>
      <p:sp>
        <p:nvSpPr>
          <p:cNvPr id="6" name="Slide Number Placeholder 6"/>
          <p:cNvSpPr>
            <a:spLocks noGrp="1"/>
          </p:cNvSpPr>
          <p:nvPr>
            <p:ph type="sldNum" sz="quarter" idx="12"/>
          </p:nvPr>
        </p:nvSpPr>
        <p:spPr/>
        <p:txBody>
          <a:bodyPr/>
          <a:lstStyle>
            <a:lvl1pPr>
              <a:defRPr/>
            </a:lvl1pPr>
          </a:lstStyle>
          <a:p>
            <a:pPr>
              <a:defRPr/>
            </a:pPr>
            <a:fld id="{5960FD8C-081A-44FF-8B73-3C855E2BAFFF}" type="slidenum">
              <a:rPr lang="en-US"/>
              <a:pPr>
                <a:defRPr/>
              </a:pPr>
              <a:t>‹#›</a:t>
            </a:fld>
            <a:endParaRPr 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endParaRPr lang="en-US"/>
          </a:p>
        </p:txBody>
      </p:sp>
      <p:sp>
        <p:nvSpPr>
          <p:cNvPr id="5" name="Footer Placeholder 5"/>
          <p:cNvSpPr>
            <a:spLocks noGrp="1"/>
          </p:cNvSpPr>
          <p:nvPr>
            <p:ph type="ftr" sz="quarter" idx="11"/>
          </p:nvPr>
        </p:nvSpPr>
        <p:spPr/>
        <p:txBody>
          <a:bodyPr/>
          <a:lstStyle>
            <a:lvl1pPr>
              <a:defRPr/>
            </a:lvl1pPr>
          </a:lstStyle>
          <a:p>
            <a:pPr>
              <a:defRPr/>
            </a:pPr>
            <a:r>
              <a:rPr lang="en-US"/>
              <a:t>
              </a:t>
            </a:r>
          </a:p>
        </p:txBody>
      </p:sp>
      <p:sp>
        <p:nvSpPr>
          <p:cNvPr id="6" name="Slide Number Placeholder 6"/>
          <p:cNvSpPr>
            <a:spLocks noGrp="1"/>
          </p:cNvSpPr>
          <p:nvPr>
            <p:ph type="sldNum" sz="quarter" idx="12"/>
          </p:nvPr>
        </p:nvSpPr>
        <p:spPr/>
        <p:txBody>
          <a:bodyPr/>
          <a:lstStyle>
            <a:lvl1pPr>
              <a:defRPr/>
            </a:lvl1pPr>
          </a:lstStyle>
          <a:p>
            <a:pPr>
              <a:defRPr/>
            </a:pPr>
            <a:fld id="{A8AA82BC-0755-4BDE-9A28-2EFFC546CA34}" type="slidenum">
              <a:rPr lang="en-US"/>
              <a:pPr>
                <a:defRPr/>
              </a:pPr>
              <a:t>‹#›</a:t>
            </a:fld>
            <a:endParaRPr 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endParaRPr lang="en-US"/>
          </a:p>
        </p:txBody>
      </p:sp>
      <p:sp>
        <p:nvSpPr>
          <p:cNvPr id="5" name="Footer Placeholder 5"/>
          <p:cNvSpPr>
            <a:spLocks noGrp="1"/>
          </p:cNvSpPr>
          <p:nvPr>
            <p:ph type="ftr" sz="quarter" idx="11"/>
          </p:nvPr>
        </p:nvSpPr>
        <p:spPr/>
        <p:txBody>
          <a:bodyPr/>
          <a:lstStyle>
            <a:lvl1pPr>
              <a:defRPr/>
            </a:lvl1pPr>
          </a:lstStyle>
          <a:p>
            <a:pPr>
              <a:defRPr/>
            </a:pPr>
            <a:r>
              <a:rPr lang="en-US"/>
              <a:t>
              </a:t>
            </a:r>
          </a:p>
        </p:txBody>
      </p:sp>
      <p:sp>
        <p:nvSpPr>
          <p:cNvPr id="6" name="Slide Number Placeholder 6"/>
          <p:cNvSpPr>
            <a:spLocks noGrp="1"/>
          </p:cNvSpPr>
          <p:nvPr>
            <p:ph type="sldNum" sz="quarter" idx="12"/>
          </p:nvPr>
        </p:nvSpPr>
        <p:spPr/>
        <p:txBody>
          <a:bodyPr/>
          <a:lstStyle>
            <a:lvl1pPr>
              <a:defRPr/>
            </a:lvl1pPr>
          </a:lstStyle>
          <a:p>
            <a:pPr>
              <a:defRPr/>
            </a:pPr>
            <a:fld id="{71179527-2F2F-47AE-8FDA-016433790267}" type="slidenum">
              <a:rPr lang="en-US"/>
              <a:pPr>
                <a:defRPr/>
              </a:pPr>
              <a:t>‹#›</a:t>
            </a:fld>
            <a:endParaRPr 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
              </a:t>
            </a:r>
          </a:p>
        </p:txBody>
      </p:sp>
      <p:sp>
        <p:nvSpPr>
          <p:cNvPr id="7" name="Slide Number Placeholder 6"/>
          <p:cNvSpPr>
            <a:spLocks noGrp="1"/>
          </p:cNvSpPr>
          <p:nvPr>
            <p:ph type="sldNum" sz="quarter" idx="12"/>
          </p:nvPr>
        </p:nvSpPr>
        <p:spPr/>
        <p:txBody>
          <a:bodyPr/>
          <a:lstStyle>
            <a:lvl1pPr>
              <a:defRPr/>
            </a:lvl1pPr>
          </a:lstStyle>
          <a:p>
            <a:pPr>
              <a:defRPr/>
            </a:pPr>
            <a:fld id="{8ECC46D5-3D82-48E3-9A05-0AA537E6A934}" type="slidenum">
              <a:rPr lang="en-US"/>
              <a:pPr>
                <a:defRPr/>
              </a:pPr>
              <a:t>‹#›</a:t>
            </a:fld>
            <a:endParaRPr lang="en-US"/>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r>
              <a:rPr lang="en-US"/>
              <a:t>
              </a:t>
            </a:r>
          </a:p>
        </p:txBody>
      </p:sp>
      <p:sp>
        <p:nvSpPr>
          <p:cNvPr id="9" name="Slide Number Placeholder 6"/>
          <p:cNvSpPr>
            <a:spLocks noGrp="1"/>
          </p:cNvSpPr>
          <p:nvPr>
            <p:ph type="sldNum" sz="quarter" idx="12"/>
          </p:nvPr>
        </p:nvSpPr>
        <p:spPr/>
        <p:txBody>
          <a:bodyPr/>
          <a:lstStyle>
            <a:lvl1pPr>
              <a:defRPr/>
            </a:lvl1pPr>
          </a:lstStyle>
          <a:p>
            <a:pPr>
              <a:defRPr/>
            </a:pPr>
            <a:fld id="{87EA7A31-D542-4930-8466-16A5C46A8E84}" type="slidenum">
              <a:rPr lang="en-US"/>
              <a:pPr>
                <a:defRPr/>
              </a:pPr>
              <a:t>‹#›</a:t>
            </a:fld>
            <a:endParaRPr 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pPr>
              <a:defRPr/>
            </a:pPr>
            <a:endParaRPr lang="en-US"/>
          </a:p>
        </p:txBody>
      </p:sp>
      <p:sp>
        <p:nvSpPr>
          <p:cNvPr id="4" name="Footer Placeholder 5"/>
          <p:cNvSpPr>
            <a:spLocks noGrp="1"/>
          </p:cNvSpPr>
          <p:nvPr>
            <p:ph type="ftr" sz="quarter" idx="11"/>
          </p:nvPr>
        </p:nvSpPr>
        <p:spPr/>
        <p:txBody>
          <a:bodyPr/>
          <a:lstStyle>
            <a:lvl1pPr>
              <a:defRPr/>
            </a:lvl1pPr>
          </a:lstStyle>
          <a:p>
            <a:pPr>
              <a:defRPr/>
            </a:pPr>
            <a:r>
              <a:rPr lang="en-US"/>
              <a:t>
              </a:t>
            </a:r>
          </a:p>
        </p:txBody>
      </p:sp>
      <p:sp>
        <p:nvSpPr>
          <p:cNvPr id="5" name="Slide Number Placeholder 6"/>
          <p:cNvSpPr>
            <a:spLocks noGrp="1"/>
          </p:cNvSpPr>
          <p:nvPr>
            <p:ph type="sldNum" sz="quarter" idx="12"/>
          </p:nvPr>
        </p:nvSpPr>
        <p:spPr/>
        <p:txBody>
          <a:bodyPr/>
          <a:lstStyle>
            <a:lvl1pPr>
              <a:defRPr/>
            </a:lvl1pPr>
          </a:lstStyle>
          <a:p>
            <a:pPr>
              <a:defRPr/>
            </a:pPr>
            <a:fld id="{BE780731-B823-49A1-8642-91CAC4421DD8}"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endParaRPr lang="en-US"/>
          </a:p>
        </p:txBody>
      </p:sp>
      <p:sp>
        <p:nvSpPr>
          <p:cNvPr id="3" name="Footer Placeholder 5"/>
          <p:cNvSpPr>
            <a:spLocks noGrp="1"/>
          </p:cNvSpPr>
          <p:nvPr>
            <p:ph type="ftr" sz="quarter" idx="11"/>
          </p:nvPr>
        </p:nvSpPr>
        <p:spPr/>
        <p:txBody>
          <a:bodyPr/>
          <a:lstStyle>
            <a:lvl1pPr>
              <a:defRPr/>
            </a:lvl1pPr>
          </a:lstStyle>
          <a:p>
            <a:pPr>
              <a:defRPr/>
            </a:pPr>
            <a:r>
              <a:rPr lang="en-US"/>
              <a:t>
              </a:t>
            </a:r>
          </a:p>
        </p:txBody>
      </p:sp>
      <p:sp>
        <p:nvSpPr>
          <p:cNvPr id="4" name="Slide Number Placeholder 6"/>
          <p:cNvSpPr>
            <a:spLocks noGrp="1"/>
          </p:cNvSpPr>
          <p:nvPr>
            <p:ph type="sldNum" sz="quarter" idx="12"/>
          </p:nvPr>
        </p:nvSpPr>
        <p:spPr/>
        <p:txBody>
          <a:bodyPr/>
          <a:lstStyle>
            <a:lvl1pPr>
              <a:defRPr/>
            </a:lvl1pPr>
          </a:lstStyle>
          <a:p>
            <a:pPr>
              <a:defRPr/>
            </a:pPr>
            <a:fld id="{73A705EE-795E-4304-BD9B-CE059347FC18}" type="slidenum">
              <a:rPr lang="en-US"/>
              <a:pPr>
                <a:defRPr/>
              </a:pPr>
              <a:t>‹#›</a:t>
            </a:fld>
            <a:endParaRPr lang="en-U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
              </a:t>
            </a:r>
          </a:p>
        </p:txBody>
      </p:sp>
      <p:sp>
        <p:nvSpPr>
          <p:cNvPr id="7" name="Slide Number Placeholder 6"/>
          <p:cNvSpPr>
            <a:spLocks noGrp="1"/>
          </p:cNvSpPr>
          <p:nvPr>
            <p:ph type="sldNum" sz="quarter" idx="12"/>
          </p:nvPr>
        </p:nvSpPr>
        <p:spPr/>
        <p:txBody>
          <a:bodyPr/>
          <a:lstStyle>
            <a:lvl1pPr>
              <a:defRPr/>
            </a:lvl1pPr>
          </a:lstStyle>
          <a:p>
            <a:pPr>
              <a:defRPr/>
            </a:pPr>
            <a:fld id="{DA59430A-483B-42A6-9F8F-6FA9BCBDE28D}" type="slidenum">
              <a:rPr lang="en-US"/>
              <a:pPr>
                <a:defRPr/>
              </a:pPr>
              <a:t>‹#›</a:t>
            </a:fld>
            <a:endParaRPr lang="en-US"/>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
              </a:t>
            </a:r>
          </a:p>
        </p:txBody>
      </p:sp>
      <p:sp>
        <p:nvSpPr>
          <p:cNvPr id="7" name="Slide Number Placeholder 6"/>
          <p:cNvSpPr>
            <a:spLocks noGrp="1"/>
          </p:cNvSpPr>
          <p:nvPr>
            <p:ph type="sldNum" sz="quarter" idx="12"/>
          </p:nvPr>
        </p:nvSpPr>
        <p:spPr/>
        <p:txBody>
          <a:bodyPr/>
          <a:lstStyle>
            <a:lvl1pPr>
              <a:defRPr/>
            </a:lvl1pPr>
          </a:lstStyle>
          <a:p>
            <a:pPr>
              <a:defRPr/>
            </a:pPr>
            <a:fld id="{33B5D4FF-082F-415A-9611-A263E5EB9719}" type="slidenum">
              <a:rPr lang="en-US"/>
              <a:pPr>
                <a:defRPr/>
              </a:pPr>
              <a:t>‹#›</a:t>
            </a:fld>
            <a:endParaRPr 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endParaRPr lang="en-US"/>
          </a:p>
        </p:txBody>
      </p:sp>
      <p:sp>
        <p:nvSpPr>
          <p:cNvPr id="5" name="Footer Placeholder 5"/>
          <p:cNvSpPr>
            <a:spLocks noGrp="1"/>
          </p:cNvSpPr>
          <p:nvPr>
            <p:ph type="ftr" sz="quarter" idx="11"/>
          </p:nvPr>
        </p:nvSpPr>
        <p:spPr/>
        <p:txBody>
          <a:bodyPr/>
          <a:lstStyle>
            <a:lvl1pPr>
              <a:defRPr/>
            </a:lvl1pPr>
          </a:lstStyle>
          <a:p>
            <a:pPr>
              <a:defRPr/>
            </a:pPr>
            <a:r>
              <a:rPr lang="en-US"/>
              <a:t>
              </a:t>
            </a:r>
          </a:p>
        </p:txBody>
      </p:sp>
      <p:sp>
        <p:nvSpPr>
          <p:cNvPr id="6" name="Slide Number Placeholder 6"/>
          <p:cNvSpPr>
            <a:spLocks noGrp="1"/>
          </p:cNvSpPr>
          <p:nvPr>
            <p:ph type="sldNum" sz="quarter" idx="12"/>
          </p:nvPr>
        </p:nvSpPr>
        <p:spPr/>
        <p:txBody>
          <a:bodyPr/>
          <a:lstStyle>
            <a:lvl1pPr>
              <a:defRPr/>
            </a:lvl1pPr>
          </a:lstStyle>
          <a:p>
            <a:pPr>
              <a:defRPr/>
            </a:pPr>
            <a:fld id="{3639313B-2300-4CE3-B257-9B7636AE9610}" type="slidenum">
              <a:rPr lang="en-US"/>
              <a:pPr>
                <a:defRPr/>
              </a:pPr>
              <a:t>‹#›</a:t>
            </a:fld>
            <a:endParaRPr lang="en-U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endParaRPr lang="en-US"/>
          </a:p>
        </p:txBody>
      </p:sp>
      <p:sp>
        <p:nvSpPr>
          <p:cNvPr id="5" name="Footer Placeholder 5"/>
          <p:cNvSpPr>
            <a:spLocks noGrp="1"/>
          </p:cNvSpPr>
          <p:nvPr>
            <p:ph type="ftr" sz="quarter" idx="11"/>
          </p:nvPr>
        </p:nvSpPr>
        <p:spPr/>
        <p:txBody>
          <a:bodyPr/>
          <a:lstStyle>
            <a:lvl1pPr>
              <a:defRPr/>
            </a:lvl1pPr>
          </a:lstStyle>
          <a:p>
            <a:pPr>
              <a:defRPr/>
            </a:pPr>
            <a:r>
              <a:rPr lang="en-US"/>
              <a:t>
              </a:t>
            </a:r>
          </a:p>
        </p:txBody>
      </p:sp>
      <p:sp>
        <p:nvSpPr>
          <p:cNvPr id="6" name="Slide Number Placeholder 6"/>
          <p:cNvSpPr>
            <a:spLocks noGrp="1"/>
          </p:cNvSpPr>
          <p:nvPr>
            <p:ph type="sldNum" sz="quarter" idx="12"/>
          </p:nvPr>
        </p:nvSpPr>
        <p:spPr/>
        <p:txBody>
          <a:bodyPr/>
          <a:lstStyle>
            <a:lvl1pPr>
              <a:defRPr/>
            </a:lvl1pPr>
          </a:lstStyle>
          <a:p>
            <a:pPr>
              <a:defRPr/>
            </a:pPr>
            <a:fld id="{636AC248-2B0B-4BD4-B0D2-7EB1686B2C05}"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smtClean="0"/>
          </a:p>
        </p:txBody>
      </p:sp>
    </p:spTree>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9" name="Title 1"/>
          <p:cNvSpPr>
            <a:spLocks noGrp="1"/>
          </p:cNvSpPr>
          <p:nvPr>
            <p:ph type="title"/>
          </p:nvPr>
        </p:nvSpPr>
        <p:spPr>
          <a:xfrm>
            <a:off x="685800" y="685800"/>
            <a:ext cx="7772400" cy="609600"/>
          </a:xfrm>
          <a:prstGeom prst="rect">
            <a:avLst/>
          </a:prstGeom>
        </p:spPr>
        <p:txBody>
          <a:bodyPr vert="horz"/>
          <a:lstStyle>
            <a:lvl1pPr algn="ctr">
              <a:defRPr sz="3600" b="0" cap="none">
                <a:solidFill>
                  <a:schemeClr val="bg1"/>
                </a:solidFill>
              </a:defRPr>
            </a:lvl1pPr>
          </a:lstStyle>
          <a:p>
            <a:r>
              <a:rPr lang="en-US" smtClean="0"/>
              <a:t>Click to edit Master title style</a:t>
            </a:r>
            <a:endParaRPr lang="en-US" dirty="0"/>
          </a:p>
        </p:txBody>
      </p:sp>
      <p:sp>
        <p:nvSpPr>
          <p:cNvPr id="11" name="TextBox 10"/>
          <p:cNvSpPr txBox="1"/>
          <p:nvPr userDrawn="1"/>
        </p:nvSpPr>
        <p:spPr>
          <a:xfrm>
            <a:off x="1103586" y="2252663"/>
            <a:ext cx="184731" cy="461665"/>
          </a:xfrm>
          <a:prstGeom prst="rect">
            <a:avLst/>
          </a:prstGeom>
          <a:noFill/>
        </p:spPr>
        <p:txBody>
          <a:bodyPr wrap="none" rtlCol="0">
            <a:spAutoFit/>
          </a:bodyPr>
          <a:lstStyle/>
          <a:p>
            <a:endParaRPr lang="en-US" dirty="0"/>
          </a:p>
        </p:txBody>
      </p:sp>
      <p:sp>
        <p:nvSpPr>
          <p:cNvPr id="13" name="Text Placeholder 12"/>
          <p:cNvSpPr>
            <a:spLocks noGrp="1"/>
          </p:cNvSpPr>
          <p:nvPr>
            <p:ph type="body" sz="quarter" idx="10"/>
          </p:nvPr>
        </p:nvSpPr>
        <p:spPr>
          <a:xfrm>
            <a:off x="714375" y="2252663"/>
            <a:ext cx="8148638" cy="3738562"/>
          </a:xfrm>
          <a:prstGeom prst="rect">
            <a:avLst/>
          </a:prstGeom>
        </p:spPr>
        <p:txBody>
          <a:bodyPr/>
          <a:lstStyle>
            <a:lvl1pPr>
              <a:buClr>
                <a:srgbClr val="E7482D"/>
              </a:buClr>
              <a:buFont typeface="Wingdings 3" pitchFamily="18" charset="2"/>
              <a:buChar char=""/>
              <a:defRPr sz="2800">
                <a:solidFill>
                  <a:schemeClr val="bg1"/>
                </a:solidFill>
              </a:defRPr>
            </a:lvl1pPr>
            <a:lvl2pPr>
              <a:buClr>
                <a:schemeClr val="bg1">
                  <a:lumMod val="85000"/>
                </a:schemeClr>
              </a:buClr>
              <a:buFont typeface="Wingdings 3" pitchFamily="18" charset="2"/>
              <a:buChar char=""/>
              <a:defRPr sz="2400">
                <a:solidFill>
                  <a:schemeClr val="bg1">
                    <a:lumMod val="85000"/>
                  </a:schemeClr>
                </a:solidFill>
              </a:defRPr>
            </a:lvl2pPr>
            <a:lvl3pPr>
              <a:buClr>
                <a:schemeClr val="bg1">
                  <a:lumMod val="85000"/>
                </a:schemeClr>
              </a:buClr>
              <a:buFont typeface="Wingdings 3" pitchFamily="18" charset="2"/>
              <a:buChar char=""/>
              <a:defRPr sz="2000">
                <a:solidFill>
                  <a:schemeClr val="bg1">
                    <a:lumMod val="85000"/>
                  </a:schemeClr>
                </a:solidFill>
              </a:defRPr>
            </a:lvl3pPr>
            <a:lvl4pPr>
              <a:buNone/>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14" name="TextBox 13"/>
          <p:cNvSpPr txBox="1"/>
          <p:nvPr userDrawn="1"/>
        </p:nvSpPr>
        <p:spPr>
          <a:xfrm>
            <a:off x="714375" y="6858000"/>
            <a:ext cx="6947223" cy="369332"/>
          </a:xfrm>
          <a:prstGeom prst="rect">
            <a:avLst/>
          </a:prstGeom>
          <a:noFill/>
        </p:spPr>
        <p:txBody>
          <a:bodyPr wrap="none" rtlCol="0">
            <a:spAutoFit/>
          </a:bodyPr>
          <a:lstStyle/>
          <a:p>
            <a:r>
              <a:rPr lang="en-US" sz="1800" dirty="0" smtClean="0"/>
              <a:t>To go to slide master click on the ‘view’ tab at the top of you screen</a:t>
            </a:r>
            <a:endParaRPr lang="en-US" sz="1800"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99C6F5-00E8-4F55-B81C-A7C30D38997F}" type="datetimeFigureOut">
              <a:rPr lang="en-US" smtClean="0"/>
              <a:pPr/>
              <a:t>21-02-2011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9F516-0ADB-41EB-8BC5-5EFC02181519}" type="slidenum">
              <a:rPr lang="en-US" smtClean="0"/>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99C6F5-00E8-4F55-B81C-A7C30D38997F}" type="datetimeFigureOut">
              <a:rPr lang="en-US" smtClean="0"/>
              <a:pPr/>
              <a:t>21-02-2011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9F516-0ADB-41EB-8BC5-5EFC02181519}" type="slidenum">
              <a:rPr lang="en-US" smtClean="0"/>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99C6F5-00E8-4F55-B81C-A7C30D38997F}" type="datetimeFigureOut">
              <a:rPr lang="en-US" smtClean="0"/>
              <a:pPr/>
              <a:t>21-02-2011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9F516-0ADB-41EB-8BC5-5EFC02181519}" type="slidenum">
              <a:rPr lang="en-US" smtClean="0"/>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99C6F5-00E8-4F55-B81C-A7C30D38997F}" type="datetimeFigureOut">
              <a:rPr lang="en-US" smtClean="0"/>
              <a:pPr/>
              <a:t>21-02-2011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9F516-0ADB-41EB-8BC5-5EFC02181519}" type="slidenum">
              <a:rPr lang="en-US" smtClean="0"/>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99C6F5-00E8-4F55-B81C-A7C30D38997F}" type="datetimeFigureOut">
              <a:rPr lang="en-US" smtClean="0"/>
              <a:pPr/>
              <a:t>21-02-2011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69F516-0ADB-41EB-8BC5-5EFC0218151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99C6F5-00E8-4F55-B81C-A7C30D38997F}" type="datetimeFigureOut">
              <a:rPr lang="en-US" smtClean="0"/>
              <a:pPr/>
              <a:t>21-02-2011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69F516-0ADB-41EB-8BC5-5EFC02181519}" type="slidenum">
              <a:rPr lang="en-US" smtClean="0"/>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99C6F5-00E8-4F55-B81C-A7C30D38997F}" type="datetimeFigureOut">
              <a:rPr lang="en-US" smtClean="0"/>
              <a:pPr/>
              <a:t>21-02-2011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69F516-0ADB-41EB-8BC5-5EFC02181519}" type="slidenum">
              <a:rPr lang="en-US" smtClean="0"/>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99C6F5-00E8-4F55-B81C-A7C30D38997F}" type="datetimeFigureOut">
              <a:rPr lang="en-US" smtClean="0"/>
              <a:pPr/>
              <a:t>21-02-2011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9F516-0ADB-41EB-8BC5-5EFC02181519}" type="slidenum">
              <a:rPr lang="en-US" smtClean="0"/>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99C6F5-00E8-4F55-B81C-A7C30D38997F}" type="datetimeFigureOut">
              <a:rPr lang="en-US" smtClean="0"/>
              <a:pPr/>
              <a:t>21-02-2011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9F516-0ADB-41EB-8BC5-5EFC02181519}" type="slidenum">
              <a:rPr lang="en-US" smtClean="0"/>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99C6F5-00E8-4F55-B81C-A7C30D38997F}" type="datetimeFigureOut">
              <a:rPr lang="en-US" smtClean="0"/>
              <a:pPr/>
              <a:t>21-02-2011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9F516-0ADB-41EB-8BC5-5EFC02181519}" type="slidenum">
              <a:rPr lang="en-US" smtClean="0"/>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99C6F5-00E8-4F55-B81C-A7C30D38997F}" type="datetimeFigureOut">
              <a:rPr lang="en-US" smtClean="0"/>
              <a:pPr/>
              <a:t>21-02-2011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9F516-0ADB-41EB-8BC5-5EFC02181519}" type="slidenum">
              <a:rPr lang="en-US" smtClean="0"/>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pPr>
              <a:defRPr/>
            </a:pPr>
            <a:endParaRPr lang="en-US"/>
          </a:p>
        </p:txBody>
      </p:sp>
      <p:sp>
        <p:nvSpPr>
          <p:cNvPr id="5" name="Footer Placeholder 5"/>
          <p:cNvSpPr>
            <a:spLocks noGrp="1"/>
          </p:cNvSpPr>
          <p:nvPr>
            <p:ph type="ftr" sz="quarter" idx="11"/>
          </p:nvPr>
        </p:nvSpPr>
        <p:spPr/>
        <p:txBody>
          <a:bodyPr/>
          <a:lstStyle>
            <a:lvl1pPr>
              <a:defRPr/>
            </a:lvl1pPr>
          </a:lstStyle>
          <a:p>
            <a:pPr>
              <a:defRPr/>
            </a:pPr>
            <a:r>
              <a:rPr lang="en-US"/>
              <a:t>
              </a:t>
            </a:r>
          </a:p>
        </p:txBody>
      </p:sp>
      <p:sp>
        <p:nvSpPr>
          <p:cNvPr id="6" name="Slide Number Placeholder 6"/>
          <p:cNvSpPr>
            <a:spLocks noGrp="1"/>
          </p:cNvSpPr>
          <p:nvPr>
            <p:ph type="sldNum" sz="quarter" idx="12"/>
          </p:nvPr>
        </p:nvSpPr>
        <p:spPr/>
        <p:txBody>
          <a:bodyPr/>
          <a:lstStyle>
            <a:lvl1pPr>
              <a:defRPr/>
            </a:lvl1pPr>
          </a:lstStyle>
          <a:p>
            <a:pPr>
              <a:defRPr/>
            </a:pPr>
            <a:fld id="{992931F2-92A4-4D7A-BA08-DB3DB5B0233A}"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endParaRPr lang="en-US"/>
          </a:p>
        </p:txBody>
      </p:sp>
      <p:sp>
        <p:nvSpPr>
          <p:cNvPr id="5" name="Footer Placeholder 5"/>
          <p:cNvSpPr>
            <a:spLocks noGrp="1"/>
          </p:cNvSpPr>
          <p:nvPr>
            <p:ph type="ftr" sz="quarter" idx="11"/>
          </p:nvPr>
        </p:nvSpPr>
        <p:spPr/>
        <p:txBody>
          <a:bodyPr/>
          <a:lstStyle>
            <a:lvl1pPr>
              <a:defRPr/>
            </a:lvl1pPr>
          </a:lstStyle>
          <a:p>
            <a:pPr>
              <a:defRPr/>
            </a:pPr>
            <a:r>
              <a:rPr lang="en-US"/>
              <a:t>
              </a:t>
            </a:r>
          </a:p>
        </p:txBody>
      </p:sp>
      <p:sp>
        <p:nvSpPr>
          <p:cNvPr id="6" name="Slide Number Placeholder 6"/>
          <p:cNvSpPr>
            <a:spLocks noGrp="1"/>
          </p:cNvSpPr>
          <p:nvPr>
            <p:ph type="sldNum" sz="quarter" idx="12"/>
          </p:nvPr>
        </p:nvSpPr>
        <p:spPr/>
        <p:txBody>
          <a:bodyPr/>
          <a:lstStyle>
            <a:lvl1pPr>
              <a:defRPr/>
            </a:lvl1pPr>
          </a:lstStyle>
          <a:p>
            <a:pPr>
              <a:defRPr/>
            </a:pPr>
            <a:fld id="{ED32F7D7-F43B-49BB-8537-579A473455A8}"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endParaRPr lang="en-US"/>
          </a:p>
        </p:txBody>
      </p:sp>
      <p:sp>
        <p:nvSpPr>
          <p:cNvPr id="5" name="Footer Placeholder 5"/>
          <p:cNvSpPr>
            <a:spLocks noGrp="1"/>
          </p:cNvSpPr>
          <p:nvPr>
            <p:ph type="ftr" sz="quarter" idx="11"/>
          </p:nvPr>
        </p:nvSpPr>
        <p:spPr/>
        <p:txBody>
          <a:bodyPr/>
          <a:lstStyle>
            <a:lvl1pPr>
              <a:defRPr/>
            </a:lvl1pPr>
          </a:lstStyle>
          <a:p>
            <a:pPr>
              <a:defRPr/>
            </a:pPr>
            <a:r>
              <a:rPr lang="en-US"/>
              <a:t>
              </a:t>
            </a:r>
          </a:p>
        </p:txBody>
      </p:sp>
      <p:sp>
        <p:nvSpPr>
          <p:cNvPr id="6" name="Slide Number Placeholder 6"/>
          <p:cNvSpPr>
            <a:spLocks noGrp="1"/>
          </p:cNvSpPr>
          <p:nvPr>
            <p:ph type="sldNum" sz="quarter" idx="12"/>
          </p:nvPr>
        </p:nvSpPr>
        <p:spPr/>
        <p:txBody>
          <a:bodyPr/>
          <a:lstStyle>
            <a:lvl1pPr>
              <a:defRPr/>
            </a:lvl1pPr>
          </a:lstStyle>
          <a:p>
            <a:pPr>
              <a:defRPr/>
            </a:pPr>
            <a:fld id="{7B5C3005-DD79-4FA7-B4CC-11B0F968058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image" Target="../media/image2.jpeg"/><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0.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image" Target="../media/image3.jpeg"/><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theme" Target="../theme/theme11.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image" Target="../media/image4.jpeg"/><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theme" Target="../theme/theme12.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image" Target="../media/image5.jpeg"/><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theme" Target="../theme/theme13.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image" Target="../media/image6.jpeg"/><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theme" Target="../theme/theme14.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image" Target="../media/image7.jpeg"/><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theme" Target="../theme/theme15.xml"/><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1.xml"/><Relationship Id="rId13" Type="http://schemas.openxmlformats.org/officeDocument/2006/relationships/image" Target="../media/image2.jpeg"/><Relationship Id="rId3" Type="http://schemas.openxmlformats.org/officeDocument/2006/relationships/slideLayout" Target="../slideLayouts/slideLayout176.xml"/><Relationship Id="rId7" Type="http://schemas.openxmlformats.org/officeDocument/2006/relationships/slideLayout" Target="../slideLayouts/slideLayout180.xml"/><Relationship Id="rId12" Type="http://schemas.openxmlformats.org/officeDocument/2006/relationships/theme" Target="../theme/theme16.xml"/><Relationship Id="rId2" Type="http://schemas.openxmlformats.org/officeDocument/2006/relationships/slideLayout" Target="../slideLayouts/slideLayout175.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0" Type="http://schemas.openxmlformats.org/officeDocument/2006/relationships/slideLayout" Target="../slideLayouts/slideLayout183.xml"/><Relationship Id="rId4" Type="http://schemas.openxmlformats.org/officeDocument/2006/relationships/slideLayout" Target="../slideLayouts/slideLayout177.xml"/><Relationship Id="rId9" Type="http://schemas.openxmlformats.org/officeDocument/2006/relationships/slideLayout" Target="../slideLayouts/slideLayout18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3.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4.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5.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image" Target="../media/image6.jpe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theme" Target="../theme/theme6.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image" Target="../media/image7.jpeg"/><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image" Target="../media/image2.jpeg"/><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9.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848" r:id="rId12"/>
    <p:sldLayoutId id="2147483849" r:id="rId13"/>
    <p:sldLayoutId id="2147483850" r:id="rId14"/>
  </p:sldLayoutIdLst>
  <p:timing>
    <p:tnLst>
      <p:par>
        <p:cTn id="1" dur="indefinite" restart="never" nodeType="tmRoot"/>
      </p:par>
    </p:tnLst>
  </p:timing>
  <p:txStyles>
    <p:titleStyle>
      <a:lvl1pPr algn="ctr" defTabSz="457200" rtl="0" eaLnBrk="0" fontAlgn="base" hangingPunct="0">
        <a:spcBef>
          <a:spcPct val="0"/>
        </a:spcBef>
        <a:spcAft>
          <a:spcPct val="0"/>
        </a:spcAft>
        <a:defRPr sz="44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5pPr>
      <a:lvl6pPr marL="4572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6pPr>
      <a:lvl7pPr marL="9144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7pPr>
      <a:lvl8pPr marL="13716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8pPr>
      <a:lvl9pPr marL="18288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9pPr>
    </p:titleStyle>
    <p:bodyStyle>
      <a:lvl1pPr marL="342900" indent="-342900" algn="l" defTabSz="457200"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iming>
    <p:tnLst>
      <p:par>
        <p:cTn id="1" dur="indefinite" restart="never" nodeType="tmRoot"/>
      </p:par>
    </p:tnLst>
  </p:timing>
  <p:txStyles>
    <p:titleStyle>
      <a:lvl1pPr algn="ctr" defTabSz="457200" rtl="0" eaLnBrk="0" fontAlgn="base" hangingPunct="0">
        <a:spcBef>
          <a:spcPct val="0"/>
        </a:spcBef>
        <a:spcAft>
          <a:spcPct val="0"/>
        </a:spcAft>
        <a:defRPr sz="44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5pPr>
      <a:lvl6pPr marL="4572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6pPr>
      <a:lvl7pPr marL="9144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7pPr>
      <a:lvl8pPr marL="13716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8pPr>
      <a:lvl9pPr marL="18288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9pPr>
    </p:titleStyle>
    <p:bodyStyle>
      <a:lvl1pPr marL="342900" indent="-342900" algn="l" defTabSz="457200"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txStyles>
    <p:titleStyle>
      <a:lvl1pPr algn="ctr" defTabSz="457200" rtl="0" eaLnBrk="0" fontAlgn="base" hangingPunct="0">
        <a:spcBef>
          <a:spcPct val="0"/>
        </a:spcBef>
        <a:spcAft>
          <a:spcPct val="0"/>
        </a:spcAft>
        <a:defRPr sz="44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5pPr>
      <a:lvl6pPr marL="4572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6pPr>
      <a:lvl7pPr marL="9144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7pPr>
      <a:lvl8pPr marL="13716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8pPr>
      <a:lvl9pPr marL="18288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9pPr>
    </p:titleStyle>
    <p:bodyStyle>
      <a:lvl1pPr marL="342900" indent="-342900" algn="l" defTabSz="457200"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iming>
    <p:tnLst>
      <p:par>
        <p:cTn id="1" dur="indefinite" restart="never" nodeType="tmRoot"/>
      </p:par>
    </p:tnLst>
  </p:timing>
  <p:txStyles>
    <p:titleStyle>
      <a:lvl1pPr algn="ctr" defTabSz="457200" rtl="0" eaLnBrk="0" fontAlgn="base" hangingPunct="0">
        <a:spcBef>
          <a:spcPct val="0"/>
        </a:spcBef>
        <a:spcAft>
          <a:spcPct val="0"/>
        </a:spcAft>
        <a:defRPr sz="44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5pPr>
      <a:lvl6pPr marL="4572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6pPr>
      <a:lvl7pPr marL="9144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7pPr>
      <a:lvl8pPr marL="13716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8pPr>
      <a:lvl9pPr marL="18288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9pPr>
    </p:titleStyle>
    <p:bodyStyle>
      <a:lvl1pPr marL="342900" indent="-342900" algn="l" defTabSz="457200"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iming>
    <p:tnLst>
      <p:par>
        <p:cTn id="1" dur="indefinite" restart="never" nodeType="tmRoot"/>
      </p:par>
    </p:tnLst>
  </p:timing>
  <p:txStyles>
    <p:titleStyle>
      <a:lvl1pPr algn="ctr" defTabSz="457200" rtl="0" eaLnBrk="0" fontAlgn="base" hangingPunct="0">
        <a:spcBef>
          <a:spcPct val="0"/>
        </a:spcBef>
        <a:spcAft>
          <a:spcPct val="0"/>
        </a:spcAft>
        <a:defRPr sz="44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5pPr>
      <a:lvl6pPr marL="4572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6pPr>
      <a:lvl7pPr marL="9144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7pPr>
      <a:lvl8pPr marL="13716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8pPr>
      <a:lvl9pPr marL="18288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9pPr>
    </p:titleStyle>
    <p:bodyStyle>
      <a:lvl1pPr marL="342900" indent="-342900" algn="l" defTabSz="457200"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iming>
    <p:tnLst>
      <p:par>
        <p:cTn id="1" dur="indefinite" restart="never" nodeType="tmRoot"/>
      </p:par>
    </p:tnLst>
  </p:timing>
  <p:txStyles>
    <p:titleStyle>
      <a:lvl1pPr algn="ctr" defTabSz="457200" rtl="0" eaLnBrk="0" fontAlgn="base" hangingPunct="0">
        <a:spcBef>
          <a:spcPct val="0"/>
        </a:spcBef>
        <a:spcAft>
          <a:spcPct val="0"/>
        </a:spcAft>
        <a:defRPr sz="44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5pPr>
      <a:lvl6pPr marL="4572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6pPr>
      <a:lvl7pPr marL="9144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7pPr>
      <a:lvl8pPr marL="13716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8pPr>
      <a:lvl9pPr marL="18288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9pPr>
    </p:titleStyle>
    <p:bodyStyle>
      <a:lvl1pPr marL="342900" indent="-342900" algn="l" defTabSz="457200"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iming>
    <p:tnLst>
      <p:par>
        <p:cTn id="1" dur="indefinite" restart="never" nodeType="tmRoot"/>
      </p:par>
    </p:tnLst>
  </p:timing>
  <p:txStyles>
    <p:titleStyle>
      <a:lvl1pPr algn="ctr" defTabSz="457200" rtl="0" eaLnBrk="0" fontAlgn="base" hangingPunct="0">
        <a:spcBef>
          <a:spcPct val="0"/>
        </a:spcBef>
        <a:spcAft>
          <a:spcPct val="0"/>
        </a:spcAft>
        <a:defRPr sz="44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5pPr>
      <a:lvl6pPr marL="4572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6pPr>
      <a:lvl7pPr marL="9144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7pPr>
      <a:lvl8pPr marL="13716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8pPr>
      <a:lvl9pPr marL="18288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9pPr>
    </p:titleStyle>
    <p:bodyStyle>
      <a:lvl1pPr marL="342900" indent="-342900" algn="l" defTabSz="457200"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 name="Date Placeholder 4"/>
          <p:cNvSpPr>
            <a:spLocks noGrp="1"/>
          </p:cNvSpPr>
          <p:nvPr>
            <p:ph type="dt" sz="half" idx="2"/>
          </p:nvPr>
        </p:nvSpPr>
        <p:spPr>
          <a:xfrm>
            <a:off x="6477000" y="6416675"/>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mn-lt"/>
              </a:defRPr>
            </a:lvl1pPr>
          </a:lstStyle>
          <a:p>
            <a:pPr>
              <a:defRPr/>
            </a:pPr>
            <a:endParaRPr lang="en-US"/>
          </a:p>
        </p:txBody>
      </p:sp>
      <p:sp>
        <p:nvSpPr>
          <p:cNvPr id="3" name="Footer Placeholder 5"/>
          <p:cNvSpPr>
            <a:spLocks noGrp="1"/>
          </p:cNvSpPr>
          <p:nvPr>
            <p:ph type="ftr" sz="quarter" idx="3"/>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mn-lt"/>
              </a:defRPr>
            </a:lvl1pPr>
          </a:lstStyle>
          <a:p>
            <a:pPr>
              <a:defRPr/>
            </a:pPr>
            <a:r>
              <a:rPr lang="en-US"/>
              <a:t>
              </a:t>
            </a:r>
          </a:p>
        </p:txBody>
      </p:sp>
      <p:sp>
        <p:nvSpPr>
          <p:cNvPr id="4" name="Slide Number Placeholder 6"/>
          <p:cNvSpPr>
            <a:spLocks noGrp="1"/>
          </p:cNvSpPr>
          <p:nvPr>
            <p:ph type="sldNum" sz="quarter" idx="4"/>
          </p:nvPr>
        </p:nvSpPr>
        <p:spPr>
          <a:xfrm>
            <a:off x="8610600" y="6416675"/>
            <a:ext cx="4572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mn-lt"/>
              </a:defRPr>
            </a:lvl1pPr>
          </a:lstStyle>
          <a:p>
            <a:pPr>
              <a:defRPr/>
            </a:pPr>
            <a:fld id="{DD1F0F3E-6068-44AB-84C6-65A37151320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iming>
    <p:tnLst>
      <p:par>
        <p:cTn id="1" dur="indefinite" restart="never" nodeType="tmRoot"/>
      </p:par>
    </p:tnLst>
  </p:timing>
  <p:hf sldNum="0" hdr="0" dt="0"/>
  <p:txStyles>
    <p:titleStyle>
      <a:lvl1pPr algn="ctr" defTabSz="457200" rtl="0" eaLnBrk="0" fontAlgn="base" hangingPunct="0">
        <a:spcBef>
          <a:spcPct val="0"/>
        </a:spcBef>
        <a:spcAft>
          <a:spcPct val="0"/>
        </a:spcAft>
        <a:defRPr sz="44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5pPr>
      <a:lvl6pPr marL="4572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6pPr>
      <a:lvl7pPr marL="9144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7pPr>
      <a:lvl8pPr marL="13716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8pPr>
      <a:lvl9pPr marL="18288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9pPr>
    </p:titleStyle>
    <p:bodyStyle>
      <a:lvl1pPr marL="342900" indent="-342900" algn="l" defTabSz="457200"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iming>
    <p:tnLst>
      <p:par>
        <p:cTn id="1" dur="indefinite" restart="never" nodeType="tmRoot"/>
      </p:par>
    </p:tnLst>
  </p:timing>
  <p:txStyles>
    <p:titleStyle>
      <a:lvl1pPr algn="ctr" defTabSz="457200" rtl="0" eaLnBrk="0" fontAlgn="base" hangingPunct="0">
        <a:spcBef>
          <a:spcPct val="0"/>
        </a:spcBef>
        <a:spcAft>
          <a:spcPct val="0"/>
        </a:spcAft>
        <a:defRPr sz="44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5pPr>
      <a:lvl6pPr marL="4572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6pPr>
      <a:lvl7pPr marL="9144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7pPr>
      <a:lvl8pPr marL="13716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8pPr>
      <a:lvl9pPr marL="18288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9pPr>
    </p:titleStyle>
    <p:bodyStyle>
      <a:lvl1pPr marL="342900" indent="-342900" algn="l" defTabSz="457200"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iming>
    <p:tnLst>
      <p:par>
        <p:cTn id="1" dur="indefinite" restart="never" nodeType="tmRoot"/>
      </p:par>
    </p:tnLst>
  </p:timing>
  <p:txStyles>
    <p:titleStyle>
      <a:lvl1pPr algn="ctr" defTabSz="457200" rtl="0" eaLnBrk="0" fontAlgn="base" hangingPunct="0">
        <a:spcBef>
          <a:spcPct val="0"/>
        </a:spcBef>
        <a:spcAft>
          <a:spcPct val="0"/>
        </a:spcAft>
        <a:defRPr sz="44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5pPr>
      <a:lvl6pPr marL="4572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6pPr>
      <a:lvl7pPr marL="9144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7pPr>
      <a:lvl8pPr marL="13716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8pPr>
      <a:lvl9pPr marL="18288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9pPr>
    </p:titleStyle>
    <p:bodyStyle>
      <a:lvl1pPr marL="342900" indent="-342900" algn="l" defTabSz="457200"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iming>
    <p:tnLst>
      <p:par>
        <p:cTn id="1" dur="indefinite" restart="never" nodeType="tmRoot"/>
      </p:par>
    </p:tnLst>
  </p:timing>
  <p:txStyles>
    <p:titleStyle>
      <a:lvl1pPr algn="ctr" defTabSz="457200" rtl="0" eaLnBrk="0" fontAlgn="base" hangingPunct="0">
        <a:spcBef>
          <a:spcPct val="0"/>
        </a:spcBef>
        <a:spcAft>
          <a:spcPct val="0"/>
        </a:spcAft>
        <a:defRPr sz="44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5pPr>
      <a:lvl6pPr marL="4572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6pPr>
      <a:lvl7pPr marL="9144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7pPr>
      <a:lvl8pPr marL="13716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8pPr>
      <a:lvl9pPr marL="18288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9pPr>
    </p:titleStyle>
    <p:bodyStyle>
      <a:lvl1pPr marL="342900" indent="-342900" algn="l" defTabSz="457200"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iming>
    <p:tnLst>
      <p:par>
        <p:cTn id="1" dur="indefinite" restart="never" nodeType="tmRoot"/>
      </p:par>
    </p:tnLst>
  </p:timing>
  <p:txStyles>
    <p:titleStyle>
      <a:lvl1pPr algn="ctr" defTabSz="457200" rtl="0" eaLnBrk="0" fontAlgn="base" hangingPunct="0">
        <a:spcBef>
          <a:spcPct val="0"/>
        </a:spcBef>
        <a:spcAft>
          <a:spcPct val="0"/>
        </a:spcAft>
        <a:defRPr sz="44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5pPr>
      <a:lvl6pPr marL="4572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6pPr>
      <a:lvl7pPr marL="9144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7pPr>
      <a:lvl8pPr marL="13716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8pPr>
      <a:lvl9pPr marL="18288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9pPr>
    </p:titleStyle>
    <p:bodyStyle>
      <a:lvl1pPr marL="342900" indent="-342900" algn="l" defTabSz="457200"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851" r:id="rId16"/>
  </p:sldLayoutIdLst>
  <p:timing>
    <p:tnLst>
      <p:par>
        <p:cTn id="1" dur="indefinite" restart="never" nodeType="tmRoot"/>
      </p:par>
    </p:tnLst>
  </p:timing>
  <p:txStyles>
    <p:titleStyle>
      <a:lvl1pPr algn="ctr" defTabSz="457200" rtl="0" eaLnBrk="0" fontAlgn="base" hangingPunct="0">
        <a:spcBef>
          <a:spcPct val="0"/>
        </a:spcBef>
        <a:spcAft>
          <a:spcPct val="0"/>
        </a:spcAft>
        <a:defRPr sz="44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5pPr>
      <a:lvl6pPr marL="4572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6pPr>
      <a:lvl7pPr marL="9144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7pPr>
      <a:lvl8pPr marL="13716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8pPr>
      <a:lvl9pPr marL="18288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9pPr>
    </p:titleStyle>
    <p:bodyStyle>
      <a:lvl1pPr marL="342900" indent="-342900" algn="l" defTabSz="457200"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99C6F5-00E8-4F55-B81C-A7C30D38997F}" type="datetimeFigureOut">
              <a:rPr lang="en-US" smtClean="0"/>
              <a:pPr/>
              <a:t>21-02-2011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69F516-0ADB-41EB-8BC5-5EFC0218151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iming>
    <p:tnLst>
      <p:par>
        <p:cTn id="1" dur="indefinite" restart="never" nodeType="tmRoot"/>
      </p:par>
    </p:tnLst>
  </p:timing>
  <p:txStyles>
    <p:titleStyle>
      <a:lvl1pPr algn="ctr" defTabSz="457200" rtl="0" eaLnBrk="0" fontAlgn="base" hangingPunct="0">
        <a:spcBef>
          <a:spcPct val="0"/>
        </a:spcBef>
        <a:spcAft>
          <a:spcPct val="0"/>
        </a:spcAft>
        <a:defRPr sz="44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5pPr>
      <a:lvl6pPr marL="4572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6pPr>
      <a:lvl7pPr marL="9144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7pPr>
      <a:lvl8pPr marL="13716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8pPr>
      <a:lvl9pPr marL="18288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9pPr>
    </p:titleStyle>
    <p:bodyStyle>
      <a:lvl1pPr marL="342900" indent="-342900" algn="l" defTabSz="457200"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 name="Date Placeholder 4"/>
          <p:cNvSpPr>
            <a:spLocks noGrp="1"/>
          </p:cNvSpPr>
          <p:nvPr>
            <p:ph type="dt" sz="half" idx="2"/>
          </p:nvPr>
        </p:nvSpPr>
        <p:spPr>
          <a:xfrm>
            <a:off x="6477000" y="6416675"/>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mn-lt"/>
              </a:defRPr>
            </a:lvl1pPr>
          </a:lstStyle>
          <a:p>
            <a:pPr>
              <a:defRPr/>
            </a:pPr>
            <a:endParaRPr lang="en-US"/>
          </a:p>
        </p:txBody>
      </p:sp>
      <p:sp>
        <p:nvSpPr>
          <p:cNvPr id="3" name="Footer Placeholder 5"/>
          <p:cNvSpPr>
            <a:spLocks noGrp="1"/>
          </p:cNvSpPr>
          <p:nvPr>
            <p:ph type="ftr" sz="quarter" idx="3"/>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mn-lt"/>
              </a:defRPr>
            </a:lvl1pPr>
          </a:lstStyle>
          <a:p>
            <a:pPr>
              <a:defRPr/>
            </a:pPr>
            <a:r>
              <a:rPr lang="en-US"/>
              <a:t>
              </a:t>
            </a:r>
          </a:p>
        </p:txBody>
      </p:sp>
      <p:sp>
        <p:nvSpPr>
          <p:cNvPr id="4" name="Slide Number Placeholder 6"/>
          <p:cNvSpPr>
            <a:spLocks noGrp="1"/>
          </p:cNvSpPr>
          <p:nvPr>
            <p:ph type="sldNum" sz="quarter" idx="4"/>
          </p:nvPr>
        </p:nvSpPr>
        <p:spPr>
          <a:xfrm>
            <a:off x="8610600" y="6416675"/>
            <a:ext cx="4572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mn-lt"/>
              </a:defRPr>
            </a:lvl1pPr>
          </a:lstStyle>
          <a:p>
            <a:pPr>
              <a:defRPr/>
            </a:pPr>
            <a:fld id="{D03455E7-94E2-4BF8-9CEE-B32D2B838A4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iming>
    <p:tnLst>
      <p:par>
        <p:cTn id="1" dur="indefinite" restart="never" nodeType="tmRoot"/>
      </p:par>
    </p:tnLst>
  </p:timing>
  <p:hf sldNum="0" hdr="0" dt="0"/>
  <p:txStyles>
    <p:titleStyle>
      <a:lvl1pPr algn="ctr" defTabSz="457200" rtl="0" eaLnBrk="0" fontAlgn="base" hangingPunct="0">
        <a:spcBef>
          <a:spcPct val="0"/>
        </a:spcBef>
        <a:spcAft>
          <a:spcPct val="0"/>
        </a:spcAft>
        <a:defRPr sz="44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5pPr>
      <a:lvl6pPr marL="4572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6pPr>
      <a:lvl7pPr marL="9144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7pPr>
      <a:lvl8pPr marL="13716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8pPr>
      <a:lvl9pPr marL="1828800" algn="ctr" defTabSz="457200" rtl="0" eaLnBrk="0" fontAlgn="base" hangingPunct="0">
        <a:spcBef>
          <a:spcPct val="0"/>
        </a:spcBef>
        <a:spcAft>
          <a:spcPct val="0"/>
        </a:spcAft>
        <a:defRPr sz="4400">
          <a:solidFill>
            <a:schemeClr val="tx1"/>
          </a:solidFill>
          <a:latin typeface="Arial" charset="0"/>
          <a:ea typeface="ＭＳ Ｐゴシック" pitchFamily="35" charset="-128"/>
        </a:defRPr>
      </a:lvl9pPr>
    </p:titleStyle>
    <p:bodyStyle>
      <a:lvl1pPr marL="342900" indent="-342900" algn="l" defTabSz="457200"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images.google.nl/imgres?imgurl=http://blog.bioethics.net/ChicagoSkyline1.jpg&amp;imgrefurl=http://blog.bioethics.net/2009/07/chitown-is-abuzz-with-bioethics-happenings/&amp;usg=__DGamPUWNn6h2pUl6qVnqiUyIAfg=&amp;h=705&amp;w=980&amp;sz=81&amp;hl=nl&amp;start=2&amp;tbnid=RGBStCM8M6MHSM:&amp;tbnh=107&amp;tbnw=149&amp;prev=/images?q=chicago&amp;gbv=2&amp;ndsp=18&amp;hl=nl" TargetMode="External"/><Relationship Id="rId5" Type="http://schemas.openxmlformats.org/officeDocument/2006/relationships/image" Target="../media/image23.jpeg"/><Relationship Id="rId4" Type="http://schemas.openxmlformats.org/officeDocument/2006/relationships/hyperlink" Target="http://www.triptip.be/wp-content/uploads/2009/04/amsterdam.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hyperlink" Target="http://images.google.nl/imgres?imgurl=http://www.schoolplaten.com/klok-12u-t13651.jpg&amp;imgrefurl=http://www.schoolplaten.com/nl-kleurplaat-kleurplaten-foto-klok-12u-i13651.html&amp;usg=__WZ_EeoIw8XlevLdfku5qtMexfmM=&amp;h=283&amp;w=283&amp;sz=24&amp;hl=nl&amp;start=2&amp;tbnid=_6IPaNThr_GK2M:&amp;tbnh=114&amp;tbnw=114&amp;prev=/images?q=klok+12+uur&amp;gbv=2&amp;hl=nl&amp;sa=G" TargetMode="Externa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hyperlink" Target="http://images.google.nl/imgres?imgurl=http://www.schoolplaten.com/klok-6u-t13659.jpg&amp;imgrefurl=http://www.schoolplaten.com/nl-kleurplaat-kleurplaten-foto-klok-6u-i13659.html&amp;usg=__ICQ-GearaMC1WoaLpZMue45iQ_s=&amp;h=283&amp;w=283&amp;sz=24&amp;hl=nl&amp;start=1&amp;tbnid=6iyPNbjIzAEQ0M:&amp;tbnh=114&amp;tbnw=114&amp;prev=/images?q=klok+6+uur&amp;gbv=2&amp;hl=nl&amp;sa=G" TargetMode="External"/><Relationship Id="rId7" Type="http://schemas.openxmlformats.org/officeDocument/2006/relationships/hyperlink" Target="http://www.schoolplaten.com/nl-kleurplaat-kleurplaten-foto-klok-3u-i13652.html"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hyperlink" Target="http://www.schoolplaten.com/nl-kleurplaat-kleurplaten-foto-klok-2u-i13657.html" TargetMode="External"/><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hyperlink" Target="http://www.optiver.com/"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1472" y="1357298"/>
            <a:ext cx="7786742" cy="1015663"/>
          </a:xfrm>
          <a:prstGeom prst="rect">
            <a:avLst/>
          </a:prstGeom>
          <a:noFill/>
        </p:spPr>
        <p:txBody>
          <a:bodyPr wrap="square" rtlCol="0">
            <a:spAutoFit/>
          </a:bodyPr>
          <a:lstStyle/>
          <a:p>
            <a:pPr algn="ctr"/>
            <a:r>
              <a:rPr lang="en-US" sz="6000" b="1" dirty="0" smtClean="0">
                <a:solidFill>
                  <a:schemeClr val="bg1"/>
                </a:solidFill>
                <a:latin typeface="+mj-lt"/>
              </a:rPr>
              <a:t>Optiver</a:t>
            </a:r>
            <a:endParaRPr lang="en-US" sz="6000" b="1" dirty="0">
              <a:solidFill>
                <a:schemeClr val="bg1"/>
              </a:solidFill>
              <a:latin typeface="+mj-lt"/>
            </a:endParaRPr>
          </a:p>
        </p:txBody>
      </p:sp>
      <p:sp>
        <p:nvSpPr>
          <p:cNvPr id="6" name="TextBox 5"/>
          <p:cNvSpPr txBox="1"/>
          <p:nvPr/>
        </p:nvSpPr>
        <p:spPr>
          <a:xfrm>
            <a:off x="1500166" y="2643182"/>
            <a:ext cx="6143668" cy="1692771"/>
          </a:xfrm>
          <a:prstGeom prst="rect">
            <a:avLst/>
          </a:prstGeom>
          <a:noFill/>
        </p:spPr>
        <p:txBody>
          <a:bodyPr wrap="square" rtlCol="0">
            <a:spAutoFit/>
          </a:bodyPr>
          <a:lstStyle/>
          <a:p>
            <a:pPr algn="ctr"/>
            <a:r>
              <a:rPr lang="en-US" sz="3600" b="1" dirty="0" smtClean="0">
                <a:solidFill>
                  <a:srgbClr val="E7482D"/>
                </a:solidFill>
                <a:latin typeface="+mn-lt"/>
              </a:rPr>
              <a:t>22</a:t>
            </a:r>
            <a:r>
              <a:rPr lang="en-US" sz="3600" b="1" baseline="30000" dirty="0" smtClean="0">
                <a:solidFill>
                  <a:srgbClr val="E7482D"/>
                </a:solidFill>
                <a:latin typeface="+mn-lt"/>
              </a:rPr>
              <a:t>nd</a:t>
            </a:r>
            <a:r>
              <a:rPr lang="en-US" sz="3600" b="1" dirty="0" smtClean="0">
                <a:solidFill>
                  <a:srgbClr val="E7482D"/>
                </a:solidFill>
                <a:latin typeface="+mn-lt"/>
              </a:rPr>
              <a:t> of February 2011</a:t>
            </a:r>
            <a:r>
              <a:rPr lang="en-US" sz="3600" dirty="0" smtClean="0">
                <a:solidFill>
                  <a:srgbClr val="E7482D"/>
                </a:solidFill>
                <a:latin typeface="+mn-lt"/>
              </a:rPr>
              <a:t/>
            </a:r>
            <a:br>
              <a:rPr lang="en-US" sz="3600" dirty="0" smtClean="0">
                <a:solidFill>
                  <a:srgbClr val="E7482D"/>
                </a:solidFill>
                <a:latin typeface="+mn-lt"/>
              </a:rPr>
            </a:br>
            <a:endParaRPr lang="en-US" sz="3600" dirty="0" smtClean="0">
              <a:solidFill>
                <a:srgbClr val="E7482D"/>
              </a:solidFill>
              <a:latin typeface="+mn-lt"/>
            </a:endParaRPr>
          </a:p>
          <a:p>
            <a:pPr algn="ctr"/>
            <a:r>
              <a:rPr lang="en-US" sz="3200" b="1" i="1" dirty="0" smtClean="0">
                <a:solidFill>
                  <a:schemeClr val="bg1"/>
                </a:solidFill>
                <a:latin typeface="+mn-lt"/>
              </a:rPr>
              <a:t>Guest lecture Prime</a:t>
            </a:r>
            <a:endParaRPr lang="en-US" sz="3200" b="1" i="1" dirty="0">
              <a:solidFill>
                <a:schemeClr val="bg1"/>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uc"/>
          <p:cNvPicPr>
            <a:picLocks noChangeAspect="1" noChangeArrowheads="1"/>
          </p:cNvPicPr>
          <p:nvPr/>
        </p:nvPicPr>
        <p:blipFill>
          <a:blip r:embed="rId3"/>
          <a:srcRect/>
          <a:stretch>
            <a:fillRect/>
          </a:stretch>
        </p:blipFill>
        <p:spPr bwMode="auto">
          <a:xfrm>
            <a:off x="2316163" y="1701800"/>
            <a:ext cx="9525" cy="9525"/>
          </a:xfrm>
          <a:prstGeom prst="rect">
            <a:avLst/>
          </a:prstGeom>
          <a:noFill/>
          <a:ln w="9525">
            <a:noFill/>
            <a:miter lim="800000"/>
            <a:headEnd/>
            <a:tailEnd/>
          </a:ln>
        </p:spPr>
      </p:pic>
      <p:pic>
        <p:nvPicPr>
          <p:cNvPr id="12291" name="Picture 4" descr="uc"/>
          <p:cNvPicPr>
            <a:picLocks noChangeAspect="1" noChangeArrowheads="1"/>
          </p:cNvPicPr>
          <p:nvPr/>
        </p:nvPicPr>
        <p:blipFill>
          <a:blip r:embed="rId3"/>
          <a:srcRect/>
          <a:stretch>
            <a:fillRect/>
          </a:stretch>
        </p:blipFill>
        <p:spPr bwMode="auto">
          <a:xfrm>
            <a:off x="2316163" y="1701800"/>
            <a:ext cx="9525" cy="9525"/>
          </a:xfrm>
          <a:prstGeom prst="rect">
            <a:avLst/>
          </a:prstGeom>
          <a:noFill/>
          <a:ln w="9525">
            <a:noFill/>
            <a:miter lim="800000"/>
            <a:headEnd/>
            <a:tailEnd/>
          </a:ln>
        </p:spPr>
      </p:pic>
      <p:sp>
        <p:nvSpPr>
          <p:cNvPr id="12293" name="Rectangle 10"/>
          <p:cNvSpPr>
            <a:spLocks noChangeArrowheads="1"/>
          </p:cNvSpPr>
          <p:nvPr/>
        </p:nvSpPr>
        <p:spPr bwMode="auto">
          <a:xfrm>
            <a:off x="3851275" y="3716338"/>
            <a:ext cx="1511300" cy="822325"/>
          </a:xfrm>
          <a:prstGeom prst="rect">
            <a:avLst/>
          </a:prstGeom>
          <a:solidFill>
            <a:schemeClr val="bg1"/>
          </a:solidFill>
          <a:ln w="9525">
            <a:solidFill>
              <a:schemeClr val="tx1"/>
            </a:solidFill>
            <a:miter lim="800000"/>
            <a:headEnd/>
            <a:tailEnd/>
          </a:ln>
        </p:spPr>
        <p:txBody>
          <a:bodyPr wrap="none" anchor="ctr"/>
          <a:lstStyle/>
          <a:p>
            <a:pPr algn="ctr"/>
            <a:r>
              <a:rPr lang="en-US" sz="2000" b="1" dirty="0">
                <a:latin typeface="Arial" pitchFamily="34" charset="0"/>
                <a:cs typeface="Arial" pitchFamily="34" charset="0"/>
              </a:rPr>
              <a:t>Exchange</a:t>
            </a:r>
          </a:p>
        </p:txBody>
      </p:sp>
      <p:cxnSp>
        <p:nvCxnSpPr>
          <p:cNvPr id="12295" name="AutoShape 12"/>
          <p:cNvCxnSpPr>
            <a:cxnSpLocks noChangeShapeType="1"/>
            <a:stCxn id="12294" idx="1"/>
            <a:endCxn id="12293" idx="3"/>
          </p:cNvCxnSpPr>
          <p:nvPr/>
        </p:nvCxnSpPr>
        <p:spPr bwMode="auto">
          <a:xfrm rot="10800000">
            <a:off x="5362576" y="4127501"/>
            <a:ext cx="1370013" cy="1588"/>
          </a:xfrm>
          <a:prstGeom prst="straightConnector1">
            <a:avLst/>
          </a:prstGeom>
          <a:noFill/>
          <a:ln w="9525">
            <a:solidFill>
              <a:schemeClr val="bg1"/>
            </a:solidFill>
            <a:round/>
            <a:headEnd/>
            <a:tailEnd type="triangle" w="med" len="med"/>
          </a:ln>
        </p:spPr>
      </p:cxnSp>
      <p:sp>
        <p:nvSpPr>
          <p:cNvPr id="12296" name="Text Box 13"/>
          <p:cNvSpPr txBox="1">
            <a:spLocks noChangeArrowheads="1"/>
          </p:cNvSpPr>
          <p:nvPr/>
        </p:nvSpPr>
        <p:spPr bwMode="auto">
          <a:xfrm>
            <a:off x="5357818" y="3714752"/>
            <a:ext cx="1511300" cy="830997"/>
          </a:xfrm>
          <a:prstGeom prst="rect">
            <a:avLst/>
          </a:prstGeom>
          <a:noFill/>
          <a:ln w="9525">
            <a:noFill/>
            <a:miter lim="800000"/>
            <a:headEnd/>
            <a:tailEnd/>
          </a:ln>
        </p:spPr>
        <p:txBody>
          <a:bodyPr>
            <a:spAutoFit/>
          </a:bodyPr>
          <a:lstStyle/>
          <a:p>
            <a:r>
              <a:rPr lang="en-US" sz="1100" dirty="0">
                <a:solidFill>
                  <a:schemeClr val="bg1"/>
                </a:solidFill>
                <a:latin typeface="Arial" pitchFamily="34" charset="0"/>
                <a:cs typeface="Arial" pitchFamily="34" charset="0"/>
              </a:rPr>
              <a:t>     </a:t>
            </a:r>
            <a:r>
              <a:rPr lang="en-US" sz="1100" dirty="0" smtClean="0">
                <a:solidFill>
                  <a:schemeClr val="bg1"/>
                </a:solidFill>
                <a:latin typeface="Arial" pitchFamily="34" charset="0"/>
                <a:cs typeface="Arial" pitchFamily="34" charset="0"/>
              </a:rPr>
              <a:t> </a:t>
            </a:r>
            <a:r>
              <a:rPr lang="en-US" sz="1600" dirty="0" smtClean="0">
                <a:solidFill>
                  <a:schemeClr val="bg1"/>
                </a:solidFill>
                <a:latin typeface="Arial" pitchFamily="34" charset="0"/>
                <a:cs typeface="Arial" pitchFamily="34" charset="0"/>
              </a:rPr>
              <a:t>Screen</a:t>
            </a:r>
          </a:p>
          <a:p>
            <a:r>
              <a:rPr lang="en-US" sz="1600" dirty="0" smtClean="0">
                <a:solidFill>
                  <a:schemeClr val="bg1"/>
                </a:solidFill>
                <a:latin typeface="Arial" pitchFamily="34" charset="0"/>
                <a:cs typeface="Arial" pitchFamily="34" charset="0"/>
              </a:rPr>
              <a:t>   </a:t>
            </a:r>
          </a:p>
          <a:p>
            <a:r>
              <a:rPr lang="en-US" sz="1600" dirty="0" smtClean="0">
                <a:solidFill>
                  <a:schemeClr val="bg1"/>
                </a:solidFill>
                <a:latin typeface="Arial" pitchFamily="34" charset="0"/>
                <a:cs typeface="Arial" pitchFamily="34" charset="0"/>
              </a:rPr>
              <a:t>     trading</a:t>
            </a:r>
            <a:endParaRPr lang="en-US" sz="1600" dirty="0">
              <a:solidFill>
                <a:schemeClr val="bg1"/>
              </a:solidFill>
              <a:latin typeface="Arial" pitchFamily="34" charset="0"/>
              <a:cs typeface="Arial" pitchFamily="34" charset="0"/>
            </a:endParaRPr>
          </a:p>
        </p:txBody>
      </p:sp>
      <p:cxnSp>
        <p:nvCxnSpPr>
          <p:cNvPr id="12297" name="AutoShape 15"/>
          <p:cNvCxnSpPr>
            <a:cxnSpLocks noChangeShapeType="1"/>
          </p:cNvCxnSpPr>
          <p:nvPr/>
        </p:nvCxnSpPr>
        <p:spPr bwMode="auto">
          <a:xfrm>
            <a:off x="2643174" y="4143380"/>
            <a:ext cx="1179513" cy="6350"/>
          </a:xfrm>
          <a:prstGeom prst="straightConnector1">
            <a:avLst/>
          </a:prstGeom>
          <a:noFill/>
          <a:ln w="9525">
            <a:solidFill>
              <a:schemeClr val="bg1"/>
            </a:solidFill>
            <a:round/>
            <a:headEnd/>
            <a:tailEnd type="triangle" w="med" len="med"/>
          </a:ln>
        </p:spPr>
      </p:cxnSp>
      <p:sp>
        <p:nvSpPr>
          <p:cNvPr id="12303" name="Line 23"/>
          <p:cNvSpPr>
            <a:spLocks noChangeShapeType="1"/>
          </p:cNvSpPr>
          <p:nvPr/>
        </p:nvSpPr>
        <p:spPr bwMode="auto">
          <a:xfrm>
            <a:off x="1476375" y="3860800"/>
            <a:ext cx="344488" cy="1588"/>
          </a:xfrm>
          <a:prstGeom prst="line">
            <a:avLst/>
          </a:prstGeom>
          <a:noFill/>
          <a:ln w="9525">
            <a:solidFill>
              <a:schemeClr val="tx1"/>
            </a:solidFill>
            <a:round/>
            <a:headEnd type="triangle" w="med" len="med"/>
            <a:tailEnd type="triangle" w="med" len="med"/>
          </a:ln>
        </p:spPr>
        <p:txBody>
          <a:bodyPr/>
          <a:lstStyle/>
          <a:p>
            <a:endParaRPr lang="en-US"/>
          </a:p>
        </p:txBody>
      </p:sp>
      <p:sp>
        <p:nvSpPr>
          <p:cNvPr id="12304" name="Line 33"/>
          <p:cNvSpPr>
            <a:spLocks noChangeShapeType="1"/>
          </p:cNvSpPr>
          <p:nvPr/>
        </p:nvSpPr>
        <p:spPr bwMode="auto">
          <a:xfrm>
            <a:off x="1763713" y="4724400"/>
            <a:ext cx="304800" cy="0"/>
          </a:xfrm>
          <a:prstGeom prst="line">
            <a:avLst/>
          </a:prstGeom>
          <a:noFill/>
          <a:ln w="9525">
            <a:solidFill>
              <a:schemeClr val="tx1"/>
            </a:solidFill>
            <a:round/>
            <a:headEnd type="triangle" w="med" len="med"/>
            <a:tailEnd type="triangle" w="med" len="med"/>
          </a:ln>
        </p:spPr>
        <p:txBody>
          <a:bodyPr/>
          <a:lstStyle/>
          <a:p>
            <a:endParaRPr lang="en-US"/>
          </a:p>
        </p:txBody>
      </p:sp>
      <p:sp>
        <p:nvSpPr>
          <p:cNvPr id="12305" name="Rectangle 37"/>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endParaRPr lang="nl-NL" sz="2800" b="1">
              <a:latin typeface="Arial" charset="0"/>
            </a:endParaRPr>
          </a:p>
        </p:txBody>
      </p:sp>
      <p:sp>
        <p:nvSpPr>
          <p:cNvPr id="12306" name="Text Box 39"/>
          <p:cNvSpPr txBox="1">
            <a:spLocks noChangeArrowheads="1"/>
          </p:cNvSpPr>
          <p:nvPr/>
        </p:nvSpPr>
        <p:spPr bwMode="auto">
          <a:xfrm>
            <a:off x="228600" y="533400"/>
            <a:ext cx="8756650" cy="769441"/>
          </a:xfrm>
          <a:prstGeom prst="rect">
            <a:avLst/>
          </a:prstGeom>
          <a:noFill/>
          <a:ln w="9525">
            <a:noFill/>
            <a:miter lim="800000"/>
            <a:headEnd/>
            <a:tailEnd/>
          </a:ln>
        </p:spPr>
        <p:txBody>
          <a:bodyPr>
            <a:spAutoFit/>
          </a:bodyPr>
          <a:lstStyle/>
          <a:p>
            <a:pPr algn="ctr"/>
            <a:r>
              <a:rPr lang="en-US" sz="4400" b="1" dirty="0">
                <a:solidFill>
                  <a:schemeClr val="bg1"/>
                </a:solidFill>
                <a:latin typeface="Arial" pitchFamily="34" charset="0"/>
                <a:cs typeface="Arial" pitchFamily="34" charset="0"/>
              </a:rPr>
              <a:t>Core Business</a:t>
            </a:r>
          </a:p>
        </p:txBody>
      </p:sp>
      <p:sp>
        <p:nvSpPr>
          <p:cNvPr id="12307" name="Rectangle 14"/>
          <p:cNvSpPr>
            <a:spLocks noChangeArrowheads="1"/>
          </p:cNvSpPr>
          <p:nvPr/>
        </p:nvSpPr>
        <p:spPr bwMode="auto">
          <a:xfrm>
            <a:off x="1500188" y="3573463"/>
            <a:ext cx="1166812" cy="998537"/>
          </a:xfrm>
          <a:prstGeom prst="rect">
            <a:avLst/>
          </a:prstGeom>
          <a:solidFill>
            <a:srgbClr val="E0A100"/>
          </a:solidFill>
          <a:ln w="9525">
            <a:solidFill>
              <a:schemeClr val="tx1"/>
            </a:solidFill>
            <a:miter lim="800000"/>
            <a:headEnd/>
            <a:tailEnd/>
          </a:ln>
        </p:spPr>
        <p:txBody>
          <a:bodyPr wrap="none"/>
          <a:lstStyle/>
          <a:p>
            <a:pPr algn="ctr"/>
            <a:endParaRPr lang="en-US" sz="1200" b="1" dirty="0" smtClean="0">
              <a:latin typeface="Arial" pitchFamily="34" charset="0"/>
              <a:cs typeface="Arial" pitchFamily="34" charset="0"/>
            </a:endParaRPr>
          </a:p>
          <a:p>
            <a:pPr algn="ctr"/>
            <a:r>
              <a:rPr lang="en-US" sz="1200" b="1" dirty="0" smtClean="0">
                <a:latin typeface="Arial" pitchFamily="34" charset="0"/>
                <a:cs typeface="Arial" pitchFamily="34" charset="0"/>
              </a:rPr>
              <a:t>Optiver</a:t>
            </a:r>
            <a:endParaRPr lang="en-US" sz="1200" b="1" dirty="0">
              <a:latin typeface="Arial" pitchFamily="34" charset="0"/>
              <a:cs typeface="Arial" pitchFamily="34" charset="0"/>
            </a:endParaRPr>
          </a:p>
          <a:p>
            <a:pPr algn="ctr"/>
            <a:r>
              <a:rPr lang="en-US" sz="1200" b="1" dirty="0">
                <a:latin typeface="Arial" pitchFamily="34" charset="0"/>
                <a:cs typeface="Arial" pitchFamily="34" charset="0"/>
              </a:rPr>
              <a:t>Screen</a:t>
            </a:r>
          </a:p>
          <a:p>
            <a:pPr algn="ctr"/>
            <a:r>
              <a:rPr lang="en-US" sz="1200" b="1" dirty="0">
                <a:latin typeface="Arial" pitchFamily="34" charset="0"/>
                <a:cs typeface="Arial" pitchFamily="34" charset="0"/>
              </a:rPr>
              <a:t>traders</a:t>
            </a:r>
          </a:p>
        </p:txBody>
      </p:sp>
      <p:sp>
        <p:nvSpPr>
          <p:cNvPr id="12294" name="Rectangle 11"/>
          <p:cNvSpPr>
            <a:spLocks noChangeArrowheads="1"/>
          </p:cNvSpPr>
          <p:nvPr/>
        </p:nvSpPr>
        <p:spPr bwMode="auto">
          <a:xfrm>
            <a:off x="6732588" y="3716338"/>
            <a:ext cx="1697064" cy="822325"/>
          </a:xfrm>
          <a:prstGeom prst="rect">
            <a:avLst/>
          </a:prstGeom>
          <a:solidFill>
            <a:srgbClr val="959599"/>
          </a:solidFill>
          <a:ln w="9525">
            <a:solidFill>
              <a:schemeClr val="tx1"/>
            </a:solidFill>
            <a:miter lim="800000"/>
            <a:headEnd/>
            <a:tailEnd/>
          </a:ln>
        </p:spPr>
        <p:txBody>
          <a:bodyPr wrap="none" anchor="ctr"/>
          <a:lstStyle/>
          <a:p>
            <a:pPr algn="ctr"/>
            <a:r>
              <a:rPr lang="en-US" sz="1800" b="1" dirty="0">
                <a:latin typeface="Arial" pitchFamily="34" charset="0"/>
                <a:cs typeface="Arial" pitchFamily="34" charset="0"/>
              </a:rPr>
              <a:t>Counterparties</a:t>
            </a:r>
          </a:p>
        </p:txBody>
      </p:sp>
      <p:grpSp>
        <p:nvGrpSpPr>
          <p:cNvPr id="2" name="Group 20"/>
          <p:cNvGrpSpPr/>
          <p:nvPr/>
        </p:nvGrpSpPr>
        <p:grpSpPr>
          <a:xfrm>
            <a:off x="250825" y="2143116"/>
            <a:ext cx="7281868" cy="2428884"/>
            <a:chOff x="250825" y="2143116"/>
            <a:chExt cx="7281868" cy="2428884"/>
          </a:xfrm>
        </p:grpSpPr>
        <p:cxnSp>
          <p:nvCxnSpPr>
            <p:cNvPr id="12302" name="AutoShape 22"/>
            <p:cNvCxnSpPr>
              <a:cxnSpLocks noChangeShapeType="1"/>
            </p:cNvCxnSpPr>
            <p:nvPr/>
          </p:nvCxnSpPr>
          <p:spPr bwMode="auto">
            <a:xfrm>
              <a:off x="5357818" y="2928934"/>
              <a:ext cx="2174875" cy="790575"/>
            </a:xfrm>
            <a:prstGeom prst="bentConnector2">
              <a:avLst/>
            </a:prstGeom>
            <a:noFill/>
            <a:ln w="9525">
              <a:solidFill>
                <a:schemeClr val="bg1"/>
              </a:solidFill>
              <a:miter lim="800000"/>
              <a:headEnd type="triangle" w="med" len="med"/>
              <a:tailEnd type="triangle" w="med" len="med"/>
            </a:ln>
          </p:spPr>
        </p:cxnSp>
        <p:sp>
          <p:nvSpPr>
            <p:cNvPr id="12299" name="Rectangle 19"/>
            <p:cNvSpPr>
              <a:spLocks noChangeArrowheads="1"/>
            </p:cNvSpPr>
            <p:nvPr/>
          </p:nvSpPr>
          <p:spPr bwMode="auto">
            <a:xfrm>
              <a:off x="3851274" y="2708275"/>
              <a:ext cx="1506543" cy="433388"/>
            </a:xfrm>
            <a:prstGeom prst="rect">
              <a:avLst/>
            </a:prstGeom>
            <a:solidFill>
              <a:srgbClr val="959599"/>
            </a:solidFill>
            <a:ln w="9525">
              <a:solidFill>
                <a:schemeClr val="tx1"/>
              </a:solidFill>
              <a:miter lim="800000"/>
              <a:headEnd/>
              <a:tailEnd/>
            </a:ln>
          </p:spPr>
          <p:txBody>
            <a:bodyPr wrap="none" anchor="ctr"/>
            <a:lstStyle/>
            <a:p>
              <a:pPr algn="ctr"/>
              <a:r>
                <a:rPr lang="en-US" sz="2000" b="1" dirty="0">
                  <a:latin typeface="Arial" pitchFamily="34" charset="0"/>
                  <a:cs typeface="Arial" pitchFamily="34" charset="0"/>
                </a:rPr>
                <a:t>Brokers</a:t>
              </a:r>
            </a:p>
          </p:txBody>
        </p:sp>
        <p:sp>
          <p:nvSpPr>
            <p:cNvPr id="12300" name="Text Box 20"/>
            <p:cNvSpPr txBox="1">
              <a:spLocks noChangeArrowheads="1"/>
            </p:cNvSpPr>
            <p:nvPr/>
          </p:nvSpPr>
          <p:spPr bwMode="auto">
            <a:xfrm>
              <a:off x="1928794" y="2143116"/>
              <a:ext cx="5500726" cy="400110"/>
            </a:xfrm>
            <a:prstGeom prst="rect">
              <a:avLst/>
            </a:prstGeom>
            <a:noFill/>
            <a:ln w="9525">
              <a:noFill/>
              <a:miter lim="800000"/>
              <a:headEnd/>
              <a:tailEnd/>
            </a:ln>
          </p:spPr>
          <p:txBody>
            <a:bodyPr wrap="square">
              <a:spAutoFit/>
            </a:bodyPr>
            <a:lstStyle/>
            <a:p>
              <a:r>
                <a:rPr lang="en-US" sz="1400" dirty="0">
                  <a:solidFill>
                    <a:schemeClr val="bg1"/>
                  </a:solidFill>
                </a:rPr>
                <a:t>    </a:t>
              </a:r>
              <a:r>
                <a:rPr lang="en-US" sz="2000" dirty="0">
                  <a:solidFill>
                    <a:schemeClr val="bg1"/>
                  </a:solidFill>
                  <a:latin typeface="Arial" pitchFamily="34" charset="0"/>
                  <a:cs typeface="Arial" pitchFamily="34" charset="0"/>
                </a:rPr>
                <a:t>Trading in the wholesale market (In-direct)</a:t>
              </a:r>
            </a:p>
          </p:txBody>
        </p:sp>
        <p:cxnSp>
          <p:nvCxnSpPr>
            <p:cNvPr id="12301" name="AutoShape 21"/>
            <p:cNvCxnSpPr>
              <a:cxnSpLocks noChangeShapeType="1"/>
            </p:cNvCxnSpPr>
            <p:nvPr/>
          </p:nvCxnSpPr>
          <p:spPr bwMode="auto">
            <a:xfrm rot="-5400000">
              <a:off x="2045494" y="1778794"/>
              <a:ext cx="649288" cy="2940050"/>
            </a:xfrm>
            <a:prstGeom prst="bentConnector2">
              <a:avLst/>
            </a:prstGeom>
            <a:noFill/>
            <a:ln w="9525">
              <a:solidFill>
                <a:schemeClr val="bg1"/>
              </a:solidFill>
              <a:miter lim="800000"/>
              <a:headEnd type="triangle" w="med" len="med"/>
              <a:tailEnd type="triangle" w="med" len="med"/>
            </a:ln>
          </p:spPr>
        </p:cxnSp>
        <p:sp>
          <p:nvSpPr>
            <p:cNvPr id="12308" name="Rectangle 18"/>
            <p:cNvSpPr>
              <a:spLocks noChangeArrowheads="1"/>
            </p:cNvSpPr>
            <p:nvPr/>
          </p:nvSpPr>
          <p:spPr bwMode="auto">
            <a:xfrm>
              <a:off x="250825" y="3573463"/>
              <a:ext cx="1273175" cy="998537"/>
            </a:xfrm>
            <a:prstGeom prst="rect">
              <a:avLst/>
            </a:prstGeom>
            <a:solidFill>
              <a:srgbClr val="E7482D"/>
            </a:solidFill>
            <a:ln w="9525">
              <a:solidFill>
                <a:schemeClr val="tx1"/>
              </a:solidFill>
              <a:miter lim="800000"/>
              <a:headEnd/>
              <a:tailEnd/>
            </a:ln>
          </p:spPr>
          <p:txBody>
            <a:bodyPr wrap="none"/>
            <a:lstStyle/>
            <a:p>
              <a:pPr algn="ctr"/>
              <a:endParaRPr lang="en-US" sz="1200" b="1" dirty="0" smtClean="0">
                <a:latin typeface="Arial" pitchFamily="34" charset="0"/>
                <a:cs typeface="Arial" pitchFamily="34" charset="0"/>
              </a:endParaRPr>
            </a:p>
            <a:p>
              <a:pPr algn="ctr"/>
              <a:r>
                <a:rPr lang="en-US" sz="1200" b="1" dirty="0" smtClean="0">
                  <a:latin typeface="Arial" pitchFamily="34" charset="0"/>
                  <a:cs typeface="Arial" pitchFamily="34" charset="0"/>
                </a:rPr>
                <a:t>Optiver</a:t>
              </a:r>
              <a:endParaRPr lang="en-US" sz="1200" b="1" dirty="0">
                <a:latin typeface="Arial" pitchFamily="34" charset="0"/>
                <a:cs typeface="Arial" pitchFamily="34" charset="0"/>
              </a:endParaRPr>
            </a:p>
            <a:p>
              <a:pPr algn="ctr"/>
              <a:r>
                <a:rPr lang="en-US" sz="1200" b="1" dirty="0">
                  <a:latin typeface="Arial" pitchFamily="34" charset="0"/>
                  <a:cs typeface="Arial" pitchFamily="34" charset="0"/>
                </a:rPr>
                <a:t>Wholesale </a:t>
              </a:r>
            </a:p>
            <a:p>
              <a:pPr algn="ctr"/>
              <a:r>
                <a:rPr lang="en-US" sz="1200" b="1" dirty="0">
                  <a:latin typeface="Arial" pitchFamily="34" charset="0"/>
                  <a:cs typeface="Arial" pitchFamily="34" charset="0"/>
                </a:rPr>
                <a:t>Traders</a:t>
              </a:r>
              <a:endParaRPr lang="en-US" sz="1200" dirty="0">
                <a:latin typeface="Arial" pitchFamily="34" charset="0"/>
                <a:cs typeface="Arial" pitchFamily="34" charset="0"/>
              </a:endParaRPr>
            </a:p>
          </p:txBody>
        </p:sp>
      </p:grpSp>
      <p:sp>
        <p:nvSpPr>
          <p:cNvPr id="23" name="Text Box 13"/>
          <p:cNvSpPr txBox="1">
            <a:spLocks noChangeArrowheads="1"/>
          </p:cNvSpPr>
          <p:nvPr/>
        </p:nvSpPr>
        <p:spPr bwMode="auto">
          <a:xfrm>
            <a:off x="2571736" y="3714752"/>
            <a:ext cx="1511300" cy="830997"/>
          </a:xfrm>
          <a:prstGeom prst="rect">
            <a:avLst/>
          </a:prstGeom>
          <a:noFill/>
          <a:ln w="9525">
            <a:noFill/>
            <a:miter lim="800000"/>
            <a:headEnd/>
            <a:tailEnd/>
          </a:ln>
        </p:spPr>
        <p:txBody>
          <a:bodyPr>
            <a:spAutoFit/>
          </a:bodyPr>
          <a:lstStyle/>
          <a:p>
            <a:r>
              <a:rPr lang="en-US" sz="1100" dirty="0">
                <a:solidFill>
                  <a:schemeClr val="bg1"/>
                </a:solidFill>
                <a:latin typeface="Arial" pitchFamily="34" charset="0"/>
                <a:cs typeface="Arial" pitchFamily="34" charset="0"/>
              </a:rPr>
              <a:t>     </a:t>
            </a:r>
            <a:r>
              <a:rPr lang="en-US" sz="1100" dirty="0" smtClean="0">
                <a:solidFill>
                  <a:schemeClr val="bg1"/>
                </a:solidFill>
                <a:latin typeface="Arial" pitchFamily="34" charset="0"/>
                <a:cs typeface="Arial" pitchFamily="34" charset="0"/>
              </a:rPr>
              <a:t> </a:t>
            </a:r>
            <a:r>
              <a:rPr lang="en-US" sz="1600" dirty="0" smtClean="0">
                <a:solidFill>
                  <a:schemeClr val="bg1"/>
                </a:solidFill>
                <a:latin typeface="Arial" pitchFamily="34" charset="0"/>
                <a:cs typeface="Arial" pitchFamily="34" charset="0"/>
              </a:rPr>
              <a:t>Screen</a:t>
            </a:r>
          </a:p>
          <a:p>
            <a:r>
              <a:rPr lang="en-US" sz="1600" dirty="0" smtClean="0">
                <a:solidFill>
                  <a:schemeClr val="bg1"/>
                </a:solidFill>
                <a:latin typeface="Arial" pitchFamily="34" charset="0"/>
                <a:cs typeface="Arial" pitchFamily="34" charset="0"/>
              </a:rPr>
              <a:t>   </a:t>
            </a:r>
          </a:p>
          <a:p>
            <a:r>
              <a:rPr lang="en-US" sz="1600" dirty="0" smtClean="0">
                <a:solidFill>
                  <a:schemeClr val="bg1"/>
                </a:solidFill>
                <a:latin typeface="Arial" pitchFamily="34" charset="0"/>
                <a:cs typeface="Arial" pitchFamily="34" charset="0"/>
              </a:rPr>
              <a:t>     trading</a:t>
            </a:r>
            <a:endParaRPr lang="en-US" sz="16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685800"/>
            <a:ext cx="9144000" cy="609600"/>
          </a:xfrm>
          <a:prstGeom prst="rect">
            <a:avLst/>
          </a:prstGeom>
        </p:spPr>
        <p:txBody>
          <a:bodyPr/>
          <a:lstStyle/>
          <a:p>
            <a:r>
              <a:rPr lang="en-US" b="1" dirty="0">
                <a:solidFill>
                  <a:schemeClr val="bg2"/>
                </a:solidFill>
              </a:rPr>
              <a:t>Trading </a:t>
            </a:r>
          </a:p>
        </p:txBody>
      </p:sp>
      <p:graphicFrame>
        <p:nvGraphicFramePr>
          <p:cNvPr id="6" name="Diagram 5"/>
          <p:cNvGraphicFramePr/>
          <p:nvPr/>
        </p:nvGraphicFramePr>
        <p:xfrm>
          <a:off x="714348" y="1785926"/>
          <a:ext cx="7500990" cy="4286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428625"/>
            <a:ext cx="8229600" cy="1143000"/>
          </a:xfrm>
          <a:prstGeom prst="rect">
            <a:avLst/>
          </a:prstGeom>
        </p:spPr>
        <p:txBody>
          <a:bodyPr/>
          <a:lstStyle/>
          <a:p>
            <a:r>
              <a:rPr lang="en-US" b="1" dirty="0" smtClean="0">
                <a:solidFill>
                  <a:schemeClr val="bg1"/>
                </a:solidFill>
                <a:latin typeface="Arial" charset="0"/>
                <a:ea typeface="ＭＳ Ｐゴシック" pitchFamily="64" charset="-128"/>
              </a:rPr>
              <a:t>The basic idea I</a:t>
            </a:r>
          </a:p>
        </p:txBody>
      </p:sp>
      <p:sp>
        <p:nvSpPr>
          <p:cNvPr id="171010" name="Content Placeholder 2"/>
          <p:cNvSpPr>
            <a:spLocks noGrp="1"/>
          </p:cNvSpPr>
          <p:nvPr>
            <p:ph type="body" idx="4294967295"/>
          </p:nvPr>
        </p:nvSpPr>
        <p:spPr bwMode="auto">
          <a:xfrm>
            <a:off x="1295400" y="1857375"/>
            <a:ext cx="7848600" cy="3886200"/>
          </a:xfrm>
          <a:prstGeom prst="rect">
            <a:avLst/>
          </a:prstGeom>
          <a:noFill/>
          <a:ln>
            <a:miter lim="800000"/>
            <a:headEnd/>
            <a:tailEnd/>
          </a:ln>
        </p:spPr>
        <p:txBody>
          <a:bodyPr/>
          <a:lstStyle/>
          <a:p>
            <a:pPr marL="609600" indent="-609600">
              <a:lnSpc>
                <a:spcPts val="3000"/>
              </a:lnSpc>
              <a:spcAft>
                <a:spcPts val="300"/>
              </a:spcAft>
              <a:buClr>
                <a:srgbClr val="E7482D"/>
              </a:buClr>
              <a:buSzPct val="80000"/>
              <a:buFontTx/>
              <a:buChar char="•"/>
            </a:pPr>
            <a:r>
              <a:rPr lang="en-US" sz="2400" dirty="0" smtClean="0">
                <a:solidFill>
                  <a:schemeClr val="bg1"/>
                </a:solidFill>
                <a:latin typeface="Arial" charset="0"/>
                <a:ea typeface="ＭＳ Ｐゴシック" pitchFamily="64" charset="-128"/>
              </a:rPr>
              <a:t>Market Making: show a </a:t>
            </a:r>
            <a:r>
              <a:rPr lang="en-US" sz="2400" dirty="0" smtClean="0">
                <a:solidFill>
                  <a:srgbClr val="E7482D"/>
                </a:solidFill>
                <a:latin typeface="Arial" charset="0"/>
                <a:ea typeface="ＭＳ Ｐゴシック" pitchFamily="64" charset="-128"/>
              </a:rPr>
              <a:t>bid</a:t>
            </a:r>
            <a:r>
              <a:rPr lang="en-US" sz="2400" dirty="0" smtClean="0">
                <a:solidFill>
                  <a:schemeClr val="bg1"/>
                </a:solidFill>
                <a:latin typeface="Arial" charset="0"/>
                <a:ea typeface="ＭＳ Ｐゴシック" pitchFamily="64" charset="-128"/>
              </a:rPr>
              <a:t> and an </a:t>
            </a:r>
            <a:r>
              <a:rPr lang="en-US" sz="2400" dirty="0" smtClean="0">
                <a:solidFill>
                  <a:srgbClr val="E7482D"/>
                </a:solidFill>
                <a:latin typeface="Arial" charset="0"/>
                <a:ea typeface="ＭＳ Ｐゴシック" pitchFamily="64" charset="-128"/>
              </a:rPr>
              <a:t>offer </a:t>
            </a:r>
            <a:r>
              <a:rPr lang="en-US" sz="2400" dirty="0" smtClean="0">
                <a:solidFill>
                  <a:schemeClr val="bg1"/>
                </a:solidFill>
                <a:latin typeface="Arial" charset="0"/>
                <a:ea typeface="ＭＳ Ｐゴシック" pitchFamily="64" charset="-128"/>
              </a:rPr>
              <a:t/>
            </a:r>
            <a:br>
              <a:rPr lang="en-US" sz="2400" dirty="0" smtClean="0">
                <a:solidFill>
                  <a:schemeClr val="bg1"/>
                </a:solidFill>
                <a:latin typeface="Arial" charset="0"/>
                <a:ea typeface="ＭＳ Ｐゴシック" pitchFamily="64" charset="-128"/>
              </a:rPr>
            </a:br>
            <a:r>
              <a:rPr lang="en-US" sz="2400" dirty="0" smtClean="0">
                <a:solidFill>
                  <a:srgbClr val="E7482D"/>
                </a:solidFill>
                <a:latin typeface="Arial" charset="0"/>
                <a:ea typeface="ＭＳ Ｐゴシック" pitchFamily="64" charset="-128"/>
              </a:rPr>
              <a:t>- </a:t>
            </a:r>
            <a:r>
              <a:rPr lang="en-US" sz="1800" dirty="0" smtClean="0">
                <a:solidFill>
                  <a:srgbClr val="E7482D"/>
                </a:solidFill>
                <a:latin typeface="Arial" charset="0"/>
                <a:ea typeface="ＭＳ Ｐゴシック" pitchFamily="64" charset="-128"/>
              </a:rPr>
              <a:t>Provide liquidity </a:t>
            </a:r>
            <a:r>
              <a:rPr lang="en-US" sz="2400" dirty="0" smtClean="0">
                <a:solidFill>
                  <a:schemeClr val="bg1"/>
                </a:solidFill>
                <a:latin typeface="Arial" charset="0"/>
                <a:ea typeface="ＭＳ Ｐゴシック" pitchFamily="64" charset="-128"/>
              </a:rPr>
              <a:t/>
            </a:r>
            <a:br>
              <a:rPr lang="en-US" sz="2400" dirty="0" smtClean="0">
                <a:solidFill>
                  <a:schemeClr val="bg1"/>
                </a:solidFill>
                <a:latin typeface="Arial" charset="0"/>
                <a:ea typeface="ＭＳ Ｐゴシック" pitchFamily="64" charset="-128"/>
              </a:rPr>
            </a:br>
            <a:endParaRPr lang="en-US" sz="2400" dirty="0" smtClean="0">
              <a:solidFill>
                <a:schemeClr val="bg1"/>
              </a:solidFill>
              <a:latin typeface="Arial" charset="0"/>
              <a:ea typeface="ＭＳ Ｐゴシック" pitchFamily="64" charset="-128"/>
            </a:endParaRPr>
          </a:p>
          <a:p>
            <a:pPr marL="609600" indent="-609600">
              <a:lnSpc>
                <a:spcPts val="3000"/>
              </a:lnSpc>
              <a:spcAft>
                <a:spcPts val="300"/>
              </a:spcAft>
              <a:buClr>
                <a:srgbClr val="E7482D"/>
              </a:buClr>
              <a:buSzPct val="80000"/>
              <a:buFontTx/>
              <a:buChar char="•"/>
            </a:pPr>
            <a:r>
              <a:rPr lang="en-US" sz="2400" dirty="0" smtClean="0">
                <a:solidFill>
                  <a:schemeClr val="bg1"/>
                </a:solidFill>
                <a:latin typeface="Arial" charset="0"/>
                <a:ea typeface="ＭＳ Ｐゴシック" pitchFamily="64" charset="-128"/>
              </a:rPr>
              <a:t>What we </a:t>
            </a:r>
            <a:r>
              <a:rPr lang="en-US" sz="2400" u="sng" dirty="0" smtClean="0">
                <a:solidFill>
                  <a:schemeClr val="bg1"/>
                </a:solidFill>
                <a:latin typeface="Arial" charset="0"/>
                <a:ea typeface="ＭＳ Ｐゴシック" pitchFamily="64" charset="-128"/>
              </a:rPr>
              <a:t>don’t</a:t>
            </a:r>
            <a:r>
              <a:rPr lang="en-US" sz="2400" dirty="0" smtClean="0">
                <a:solidFill>
                  <a:schemeClr val="bg1"/>
                </a:solidFill>
                <a:latin typeface="Arial" charset="0"/>
                <a:ea typeface="ＭＳ Ｐゴシック" pitchFamily="64" charset="-128"/>
              </a:rPr>
              <a:t> do: take directional positions, </a:t>
            </a:r>
            <a:br>
              <a:rPr lang="en-US" sz="2400" dirty="0" smtClean="0">
                <a:solidFill>
                  <a:schemeClr val="bg1"/>
                </a:solidFill>
                <a:latin typeface="Arial" charset="0"/>
                <a:ea typeface="ＭＳ Ｐゴシック" pitchFamily="64" charset="-128"/>
              </a:rPr>
            </a:br>
            <a:r>
              <a:rPr lang="en-US" sz="2400" dirty="0" smtClean="0">
                <a:solidFill>
                  <a:schemeClr val="bg1"/>
                </a:solidFill>
                <a:latin typeface="Arial" charset="0"/>
                <a:ea typeface="ＭＳ Ｐゴシック" pitchFamily="64" charset="-128"/>
              </a:rPr>
              <a:t>like pension funds or asset managers</a:t>
            </a:r>
          </a:p>
          <a:p>
            <a:pPr marL="609600" indent="-609600">
              <a:lnSpc>
                <a:spcPts val="3000"/>
              </a:lnSpc>
              <a:spcAft>
                <a:spcPts val="300"/>
              </a:spcAft>
              <a:buClr>
                <a:srgbClr val="E7482D"/>
              </a:buClr>
              <a:buSzPct val="80000"/>
              <a:buFontTx/>
              <a:buChar char="•"/>
            </a:pPr>
            <a:endParaRPr lang="en-US" sz="2400" dirty="0" smtClean="0">
              <a:solidFill>
                <a:schemeClr val="bg1"/>
              </a:solidFill>
              <a:latin typeface="Arial" charset="0"/>
              <a:ea typeface="ＭＳ Ｐゴシック" pitchFamily="64" charset="-128"/>
            </a:endParaRPr>
          </a:p>
          <a:p>
            <a:pPr marL="609600" indent="-609600">
              <a:lnSpc>
                <a:spcPts val="3000"/>
              </a:lnSpc>
              <a:spcAft>
                <a:spcPts val="300"/>
              </a:spcAft>
              <a:buClr>
                <a:srgbClr val="E7482D"/>
              </a:buClr>
              <a:buSzPct val="80000"/>
              <a:buFontTx/>
              <a:buChar char="•"/>
            </a:pPr>
            <a:r>
              <a:rPr lang="en-US" sz="2400" dirty="0" smtClean="0">
                <a:solidFill>
                  <a:schemeClr val="bg1"/>
                </a:solidFill>
                <a:latin typeface="Arial" charset="0"/>
                <a:ea typeface="ＭＳ Ｐゴシック" pitchFamily="64" charset="-128"/>
              </a:rPr>
              <a:t>Optiver is a</a:t>
            </a:r>
            <a:r>
              <a:rPr lang="en-US" sz="2400" dirty="0" smtClean="0">
                <a:solidFill>
                  <a:srgbClr val="E7482D"/>
                </a:solidFill>
                <a:latin typeface="Arial" charset="0"/>
                <a:ea typeface="ＭＳ Ｐゴシック" pitchFamily="64" charset="-128"/>
              </a:rPr>
              <a:t> TRADING </a:t>
            </a:r>
            <a:r>
              <a:rPr lang="en-US" sz="2400" dirty="0" smtClean="0">
                <a:solidFill>
                  <a:schemeClr val="bg1"/>
                </a:solidFill>
                <a:latin typeface="Arial" charset="0"/>
                <a:ea typeface="ＭＳ Ｐゴシック" pitchFamily="64" charset="-128"/>
              </a:rPr>
              <a:t>company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Content Placeholder 2"/>
          <p:cNvSpPr>
            <a:spLocks noGrp="1"/>
          </p:cNvSpPr>
          <p:nvPr>
            <p:ph idx="4294967295"/>
          </p:nvPr>
        </p:nvSpPr>
        <p:spPr bwMode="auto">
          <a:xfrm>
            <a:off x="1219200" y="1785938"/>
            <a:ext cx="7924800" cy="4572000"/>
          </a:xfrm>
          <a:prstGeom prst="rect">
            <a:avLst/>
          </a:prstGeom>
          <a:noFill/>
          <a:ln>
            <a:miter lim="800000"/>
            <a:headEnd/>
            <a:tailEnd/>
          </a:ln>
        </p:spPr>
        <p:txBody>
          <a:bodyPr/>
          <a:lstStyle/>
          <a:p>
            <a:pPr marL="609600" indent="-609600">
              <a:lnSpc>
                <a:spcPts val="3000"/>
              </a:lnSpc>
              <a:spcAft>
                <a:spcPts val="300"/>
              </a:spcAft>
              <a:buClr>
                <a:srgbClr val="E7482D"/>
              </a:buClr>
              <a:buSzPct val="80000"/>
              <a:buFont typeface="Arial" pitchFamily="34" charset="0"/>
              <a:buChar char="•"/>
            </a:pPr>
            <a:r>
              <a:rPr lang="en-US" sz="2400" dirty="0" smtClean="0">
                <a:solidFill>
                  <a:schemeClr val="bg1"/>
                </a:solidFill>
                <a:latin typeface="Arial" charset="0"/>
                <a:ea typeface="ＭＳ Ｐゴシック" pitchFamily="64" charset="-128"/>
              </a:rPr>
              <a:t>We make money by buying and selling the same product</a:t>
            </a:r>
          </a:p>
          <a:p>
            <a:pPr marL="609600" indent="-609600">
              <a:lnSpc>
                <a:spcPts val="3000"/>
              </a:lnSpc>
              <a:spcAft>
                <a:spcPts val="300"/>
              </a:spcAft>
              <a:buClr>
                <a:srgbClr val="E7482D"/>
              </a:buClr>
              <a:buSzPct val="80000"/>
              <a:buFont typeface="Arial" pitchFamily="34" charset="0"/>
              <a:buChar char="•"/>
            </a:pPr>
            <a:endParaRPr lang="en-US" sz="2400" dirty="0" smtClean="0">
              <a:solidFill>
                <a:schemeClr val="bg1"/>
              </a:solidFill>
              <a:latin typeface="Arial" charset="0"/>
              <a:ea typeface="ＭＳ Ｐゴシック" pitchFamily="64" charset="-128"/>
            </a:endParaRPr>
          </a:p>
          <a:p>
            <a:pPr marL="609600" indent="-609600">
              <a:lnSpc>
                <a:spcPts val="3000"/>
              </a:lnSpc>
              <a:spcAft>
                <a:spcPts val="300"/>
              </a:spcAft>
              <a:buClr>
                <a:srgbClr val="E7482D"/>
              </a:buClr>
              <a:buSzPct val="80000"/>
              <a:buFont typeface="Arial" pitchFamily="34" charset="0"/>
              <a:buChar char="•"/>
            </a:pPr>
            <a:r>
              <a:rPr lang="en-US" sz="2400" dirty="0" smtClean="0">
                <a:solidFill>
                  <a:schemeClr val="bg1"/>
                </a:solidFill>
                <a:latin typeface="Arial" charset="0"/>
                <a:ea typeface="ＭＳ Ｐゴシック" pitchFamily="64" charset="-128"/>
              </a:rPr>
              <a:t>Spread is the difference between buying (bid) and selling (offer) price</a:t>
            </a:r>
          </a:p>
          <a:p>
            <a:pPr marL="609600" indent="-609600">
              <a:lnSpc>
                <a:spcPts val="3000"/>
              </a:lnSpc>
              <a:spcAft>
                <a:spcPts val="300"/>
              </a:spcAft>
              <a:buClr>
                <a:srgbClr val="E7482D"/>
              </a:buClr>
              <a:buSzPct val="80000"/>
              <a:buNone/>
            </a:pPr>
            <a:endParaRPr lang="en-US" sz="2400" dirty="0" smtClean="0">
              <a:solidFill>
                <a:schemeClr val="bg1"/>
              </a:solidFill>
              <a:latin typeface="Arial" charset="0"/>
              <a:ea typeface="ＭＳ Ｐゴシック" pitchFamily="64" charset="-128"/>
            </a:endParaRPr>
          </a:p>
          <a:p>
            <a:pPr marL="609600" indent="-609600">
              <a:lnSpc>
                <a:spcPts val="3000"/>
              </a:lnSpc>
              <a:spcAft>
                <a:spcPts val="300"/>
              </a:spcAft>
              <a:buClr>
                <a:srgbClr val="E7482D"/>
              </a:buClr>
              <a:buSzPct val="80000"/>
              <a:buFont typeface="Arial" pitchFamily="34" charset="0"/>
              <a:buChar char="•"/>
            </a:pPr>
            <a:r>
              <a:rPr lang="en-US" sz="2400" dirty="0" smtClean="0">
                <a:solidFill>
                  <a:schemeClr val="bg1"/>
                </a:solidFill>
                <a:latin typeface="Arial" charset="0"/>
                <a:ea typeface="ＭＳ Ｐゴシック" pitchFamily="64" charset="-128"/>
              </a:rPr>
              <a:t>Summary of our business: </a:t>
            </a:r>
          </a:p>
          <a:p>
            <a:pPr marL="609600" indent="-609600">
              <a:lnSpc>
                <a:spcPts val="3000"/>
              </a:lnSpc>
              <a:spcAft>
                <a:spcPts val="300"/>
              </a:spcAft>
              <a:buClr>
                <a:srgbClr val="CC0000"/>
              </a:buClr>
              <a:buSzPct val="80000"/>
              <a:buFontTx/>
              <a:buNone/>
            </a:pPr>
            <a:endParaRPr lang="en-US" sz="2400" dirty="0" smtClean="0">
              <a:solidFill>
                <a:schemeClr val="bg1"/>
              </a:solidFill>
              <a:latin typeface="Arial" charset="0"/>
              <a:ea typeface="ＭＳ Ｐゴシック" pitchFamily="64" charset="-128"/>
            </a:endParaRPr>
          </a:p>
          <a:p>
            <a:pPr marL="609600" indent="-609600" algn="ctr">
              <a:lnSpc>
                <a:spcPts val="3000"/>
              </a:lnSpc>
              <a:spcAft>
                <a:spcPts val="300"/>
              </a:spcAft>
              <a:buClr>
                <a:srgbClr val="CC0000"/>
              </a:buClr>
              <a:buSzPct val="80000"/>
              <a:buFontTx/>
              <a:buNone/>
            </a:pPr>
            <a:r>
              <a:rPr lang="en-US" sz="2400" dirty="0" smtClean="0">
                <a:solidFill>
                  <a:schemeClr val="bg1"/>
                </a:solidFill>
                <a:latin typeface="Arial" charset="0"/>
                <a:ea typeface="ＭＳ Ｐゴシック" pitchFamily="64" charset="-128"/>
              </a:rPr>
              <a:t>	</a:t>
            </a:r>
            <a:r>
              <a:rPr lang="en-US" sz="2400" b="1" dirty="0" smtClean="0">
                <a:solidFill>
                  <a:schemeClr val="bg1"/>
                </a:solidFill>
                <a:latin typeface="Arial" charset="0"/>
                <a:ea typeface="ＭＳ Ｐゴシック" pitchFamily="64" charset="-128"/>
              </a:rPr>
              <a:t>Revenue = </a:t>
            </a:r>
            <a:r>
              <a:rPr lang="en-US" sz="2400" b="1" dirty="0" smtClean="0">
                <a:solidFill>
                  <a:srgbClr val="E7482D"/>
                </a:solidFill>
                <a:latin typeface="Arial" charset="0"/>
                <a:ea typeface="ＭＳ Ｐゴシック" pitchFamily="64" charset="-128"/>
              </a:rPr>
              <a:t>Realized Spread </a:t>
            </a:r>
            <a:r>
              <a:rPr lang="en-US" sz="2400" b="1" dirty="0" smtClean="0">
                <a:solidFill>
                  <a:schemeClr val="bg1"/>
                </a:solidFill>
                <a:latin typeface="Arial" charset="0"/>
                <a:ea typeface="ＭＳ Ｐゴシック" pitchFamily="64" charset="-128"/>
              </a:rPr>
              <a:t>* </a:t>
            </a:r>
            <a:r>
              <a:rPr lang="en-US" sz="2400" b="1" dirty="0" smtClean="0">
                <a:solidFill>
                  <a:srgbClr val="E7482D"/>
                </a:solidFill>
                <a:latin typeface="Arial" charset="0"/>
                <a:ea typeface="ＭＳ Ｐゴシック" pitchFamily="64" charset="-128"/>
              </a:rPr>
              <a:t>Volume</a:t>
            </a:r>
          </a:p>
          <a:p>
            <a:pPr marL="609600" indent="-609600">
              <a:lnSpc>
                <a:spcPts val="3000"/>
              </a:lnSpc>
              <a:spcAft>
                <a:spcPts val="300"/>
              </a:spcAft>
              <a:buClr>
                <a:srgbClr val="CC0000"/>
              </a:buClr>
              <a:buSzPct val="80000"/>
              <a:buFontTx/>
              <a:buChar char="•"/>
            </a:pPr>
            <a:endParaRPr lang="en-US" sz="800" b="1" dirty="0" smtClean="0">
              <a:solidFill>
                <a:schemeClr val="bg1"/>
              </a:solidFill>
              <a:latin typeface="Arial" charset="0"/>
              <a:ea typeface="ＭＳ Ｐゴシック" pitchFamily="64" charset="-128"/>
            </a:endParaRPr>
          </a:p>
          <a:p>
            <a:pPr marL="609600" indent="-609600">
              <a:lnSpc>
                <a:spcPts val="3000"/>
              </a:lnSpc>
              <a:spcAft>
                <a:spcPts val="300"/>
              </a:spcAft>
              <a:buClr>
                <a:srgbClr val="CC0000"/>
              </a:buClr>
              <a:buSzPct val="80000"/>
              <a:buFontTx/>
              <a:buNone/>
            </a:pPr>
            <a:r>
              <a:rPr lang="en-US" sz="2000" dirty="0" smtClean="0">
                <a:latin typeface="Arial" charset="0"/>
                <a:ea typeface="ＭＳ Ｐゴシック" pitchFamily="64" charset="-128"/>
              </a:rPr>
              <a:t>	</a:t>
            </a:r>
          </a:p>
          <a:p>
            <a:pPr marL="609600" indent="-609600">
              <a:lnSpc>
                <a:spcPts val="3000"/>
              </a:lnSpc>
              <a:spcAft>
                <a:spcPts val="300"/>
              </a:spcAft>
              <a:buClr>
                <a:srgbClr val="CC0000"/>
              </a:buClr>
              <a:buSzPct val="80000"/>
              <a:buFontTx/>
              <a:buNone/>
            </a:pPr>
            <a:r>
              <a:rPr lang="en-US" sz="2000" dirty="0" smtClean="0">
                <a:latin typeface="Arial" charset="0"/>
                <a:ea typeface="ＭＳ Ｐゴシック" pitchFamily="64" charset="-128"/>
              </a:rPr>
              <a:t>						</a:t>
            </a:r>
            <a:endParaRPr lang="en-US" sz="2000" dirty="0" smtClean="0">
              <a:solidFill>
                <a:srgbClr val="009900"/>
              </a:solidFill>
              <a:latin typeface="Arial" charset="0"/>
              <a:ea typeface="ＭＳ Ｐゴシック" pitchFamily="64" charset="-128"/>
            </a:endParaRPr>
          </a:p>
          <a:p>
            <a:pPr marL="609600" indent="-609600">
              <a:lnSpc>
                <a:spcPts val="3000"/>
              </a:lnSpc>
              <a:spcAft>
                <a:spcPts val="300"/>
              </a:spcAft>
              <a:buClr>
                <a:srgbClr val="CC0000"/>
              </a:buClr>
              <a:buSzPct val="80000"/>
              <a:buFontTx/>
              <a:buNone/>
            </a:pPr>
            <a:endParaRPr lang="en-US" sz="2000" dirty="0" smtClean="0">
              <a:solidFill>
                <a:srgbClr val="009900"/>
              </a:solidFill>
              <a:latin typeface="Arial" charset="0"/>
              <a:ea typeface="ＭＳ Ｐゴシック" pitchFamily="64" charset="-128"/>
            </a:endParaRPr>
          </a:p>
          <a:p>
            <a:pPr marL="609600" indent="-609600">
              <a:lnSpc>
                <a:spcPts val="3000"/>
              </a:lnSpc>
              <a:spcAft>
                <a:spcPts val="300"/>
              </a:spcAft>
              <a:buClr>
                <a:srgbClr val="CC0000"/>
              </a:buClr>
              <a:buSzPct val="80000"/>
              <a:buFontTx/>
              <a:buNone/>
            </a:pPr>
            <a:r>
              <a:rPr lang="en-US" sz="2000" dirty="0" smtClean="0">
                <a:latin typeface="Arial" charset="0"/>
                <a:ea typeface="ＭＳ Ｐゴシック" pitchFamily="64" charset="-128"/>
              </a:rPr>
              <a:t>	</a:t>
            </a:r>
          </a:p>
          <a:p>
            <a:pPr marL="609600" indent="-609600">
              <a:lnSpc>
                <a:spcPts val="3000"/>
              </a:lnSpc>
              <a:spcAft>
                <a:spcPts val="300"/>
              </a:spcAft>
              <a:buClr>
                <a:srgbClr val="CC0000"/>
              </a:buClr>
              <a:buSzPct val="80000"/>
              <a:buFontTx/>
              <a:buNone/>
            </a:pPr>
            <a:endParaRPr lang="en-US" sz="2000" dirty="0" smtClean="0">
              <a:latin typeface="Arial" charset="0"/>
              <a:ea typeface="ＭＳ Ｐゴシック" pitchFamily="64" charset="-128"/>
            </a:endParaRPr>
          </a:p>
          <a:p>
            <a:pPr marL="609600" indent="-609600">
              <a:lnSpc>
                <a:spcPts val="3000"/>
              </a:lnSpc>
              <a:spcAft>
                <a:spcPts val="300"/>
              </a:spcAft>
              <a:buClr>
                <a:srgbClr val="CC0000"/>
              </a:buClr>
              <a:buSzPct val="80000"/>
              <a:buFontTx/>
              <a:buNone/>
            </a:pPr>
            <a:endParaRPr lang="en-US" sz="2000" dirty="0" smtClean="0">
              <a:latin typeface="Arial" charset="0"/>
              <a:ea typeface="ＭＳ Ｐゴシック" pitchFamily="64" charset="-128"/>
            </a:endParaRPr>
          </a:p>
          <a:p>
            <a:pPr marL="609600" indent="-609600">
              <a:lnSpc>
                <a:spcPts val="3000"/>
              </a:lnSpc>
              <a:spcAft>
                <a:spcPts val="300"/>
              </a:spcAft>
              <a:buClr>
                <a:srgbClr val="CC0000"/>
              </a:buClr>
              <a:buSzPct val="80000"/>
              <a:buFontTx/>
              <a:buNone/>
            </a:pPr>
            <a:endParaRPr lang="en-US" sz="2000" dirty="0" smtClean="0">
              <a:latin typeface="Arial" charset="0"/>
              <a:ea typeface="ＭＳ Ｐゴシック" pitchFamily="64" charset="-128"/>
            </a:endParaRPr>
          </a:p>
          <a:p>
            <a:pPr marL="609600" indent="-609600">
              <a:lnSpc>
                <a:spcPts val="3000"/>
              </a:lnSpc>
              <a:spcAft>
                <a:spcPts val="300"/>
              </a:spcAft>
              <a:buClr>
                <a:srgbClr val="CC0000"/>
              </a:buClr>
              <a:buSzPct val="80000"/>
              <a:buFontTx/>
              <a:buNone/>
            </a:pPr>
            <a:endParaRPr lang="en-US" sz="2000" dirty="0" smtClean="0">
              <a:latin typeface="Arial" charset="0"/>
              <a:ea typeface="ＭＳ Ｐゴシック" pitchFamily="64" charset="-128"/>
            </a:endParaRPr>
          </a:p>
        </p:txBody>
      </p:sp>
      <p:sp>
        <p:nvSpPr>
          <p:cNvPr id="4" name="Title 3"/>
          <p:cNvSpPr>
            <a:spLocks noGrp="1"/>
          </p:cNvSpPr>
          <p:nvPr>
            <p:ph type="title" idx="4294967295"/>
          </p:nvPr>
        </p:nvSpPr>
        <p:spPr>
          <a:xfrm>
            <a:off x="0" y="500063"/>
            <a:ext cx="7772400" cy="609600"/>
          </a:xfrm>
          <a:prstGeom prst="rect">
            <a:avLst/>
          </a:prstGeom>
        </p:spPr>
        <p:txBody>
          <a:bodyPr/>
          <a:lstStyle/>
          <a:p>
            <a:r>
              <a:rPr lang="en-US" b="1" dirty="0" smtClean="0">
                <a:solidFill>
                  <a:schemeClr val="bg1"/>
                </a:solidFill>
                <a:latin typeface="Arial" charset="0"/>
                <a:ea typeface="ＭＳ Ｐゴシック" pitchFamily="64" charset="-128"/>
              </a:rPr>
              <a:t>The basic idea II</a:t>
            </a:r>
          </a:p>
        </p:txBody>
      </p:sp>
      <p:sp>
        <p:nvSpPr>
          <p:cNvPr id="121861" name="Text Box 5"/>
          <p:cNvSpPr txBox="1">
            <a:spLocks noChangeArrowheads="1"/>
          </p:cNvSpPr>
          <p:nvPr/>
        </p:nvSpPr>
        <p:spPr bwMode="auto">
          <a:xfrm>
            <a:off x="1143000" y="4419600"/>
            <a:ext cx="6934200" cy="457200"/>
          </a:xfrm>
          <a:prstGeom prst="rect">
            <a:avLst/>
          </a:prstGeom>
          <a:noFill/>
          <a:ln w="9525">
            <a:noFill/>
            <a:miter lim="800000"/>
            <a:headEnd/>
            <a:tailEnd/>
          </a:ln>
          <a:effectLst/>
        </p:spPr>
        <p:txBody>
          <a:bodyPr>
            <a:spAutoFit/>
          </a:bodyPr>
          <a:lstStyle/>
          <a:p>
            <a:pPr defTabSz="914400">
              <a:spcBef>
                <a:spcPct val="50000"/>
              </a:spcBef>
            </a:pPr>
            <a:endParaRPr lang="en-US" sz="24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4294967295"/>
          </p:nvPr>
        </p:nvSpPr>
        <p:spPr bwMode="auto">
          <a:xfrm>
            <a:off x="0" y="1928813"/>
            <a:ext cx="7989888" cy="388143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609600" indent="-609600">
              <a:lnSpc>
                <a:spcPct val="90000"/>
              </a:lnSpc>
              <a:spcBef>
                <a:spcPct val="50000"/>
              </a:spcBef>
              <a:spcAft>
                <a:spcPct val="25000"/>
              </a:spcAft>
              <a:buFont typeface="Arial" charset="0"/>
              <a:buNone/>
              <a:tabLst>
                <a:tab pos="287338" algn="l"/>
              </a:tabLst>
            </a:pPr>
            <a:r>
              <a:rPr lang="nl-NL" sz="2400" u="sng" dirty="0" smtClean="0">
                <a:solidFill>
                  <a:schemeClr val="bg1"/>
                </a:solidFill>
                <a:latin typeface="+mj-lt"/>
                <a:sym typeface="Symbol" pitchFamily="18" charset="2"/>
              </a:rPr>
              <a:t>Bid</a:t>
            </a:r>
            <a:r>
              <a:rPr lang="nl-NL" sz="2400" dirty="0" smtClean="0">
                <a:solidFill>
                  <a:schemeClr val="bg1"/>
                </a:solidFill>
                <a:latin typeface="+mj-lt"/>
                <a:sym typeface="Symbol" pitchFamily="18" charset="2"/>
              </a:rPr>
              <a:t> price: 				For this price the Market Maker is 						willing to </a:t>
            </a:r>
            <a:r>
              <a:rPr lang="nl-NL" sz="2400" dirty="0" smtClean="0">
                <a:solidFill>
                  <a:srgbClr val="E7482D"/>
                </a:solidFill>
                <a:latin typeface="+mj-lt"/>
                <a:sym typeface="Symbol" pitchFamily="18" charset="2"/>
              </a:rPr>
              <a:t>buy</a:t>
            </a:r>
            <a:r>
              <a:rPr lang="nl-NL" sz="2400" dirty="0" smtClean="0">
                <a:solidFill>
                  <a:srgbClr val="FF0000"/>
                </a:solidFill>
                <a:latin typeface="+mj-lt"/>
                <a:sym typeface="Symbol" pitchFamily="18" charset="2"/>
              </a:rPr>
              <a:t> </a:t>
            </a:r>
          </a:p>
          <a:p>
            <a:pPr marL="609600" indent="-609600">
              <a:lnSpc>
                <a:spcPct val="90000"/>
              </a:lnSpc>
              <a:spcBef>
                <a:spcPct val="50000"/>
              </a:spcBef>
              <a:spcAft>
                <a:spcPct val="25000"/>
              </a:spcAft>
              <a:buFont typeface="Arial" charset="0"/>
              <a:buNone/>
              <a:tabLst>
                <a:tab pos="287338" algn="l"/>
              </a:tabLst>
            </a:pPr>
            <a:endParaRPr lang="nl-NL" sz="2400" dirty="0" smtClean="0">
              <a:solidFill>
                <a:srgbClr val="FF0000"/>
              </a:solidFill>
              <a:latin typeface="+mj-lt"/>
              <a:sym typeface="Symbol" pitchFamily="18" charset="2"/>
            </a:endParaRPr>
          </a:p>
          <a:p>
            <a:pPr marL="609600" indent="-609600">
              <a:lnSpc>
                <a:spcPct val="90000"/>
              </a:lnSpc>
              <a:spcBef>
                <a:spcPct val="50000"/>
              </a:spcBef>
              <a:spcAft>
                <a:spcPct val="25000"/>
              </a:spcAft>
              <a:buFont typeface="Arial" charset="0"/>
              <a:buNone/>
              <a:tabLst>
                <a:tab pos="287338" algn="l"/>
              </a:tabLst>
            </a:pPr>
            <a:r>
              <a:rPr lang="nl-NL" sz="2400" u="sng" dirty="0" smtClean="0">
                <a:solidFill>
                  <a:schemeClr val="bg1"/>
                </a:solidFill>
                <a:latin typeface="+mj-lt"/>
                <a:sym typeface="Symbol" pitchFamily="18" charset="2"/>
              </a:rPr>
              <a:t>Ask/Offer</a:t>
            </a:r>
            <a:r>
              <a:rPr lang="nl-NL" sz="2400" dirty="0" smtClean="0">
                <a:solidFill>
                  <a:schemeClr val="bg1"/>
                </a:solidFill>
                <a:latin typeface="+mj-lt"/>
                <a:sym typeface="Symbol" pitchFamily="18" charset="2"/>
              </a:rPr>
              <a:t> price: 		For this price the Market Maker 							is willing to </a:t>
            </a:r>
            <a:r>
              <a:rPr lang="nl-NL" sz="2400" dirty="0" smtClean="0">
                <a:solidFill>
                  <a:srgbClr val="E7482D"/>
                </a:solidFill>
                <a:latin typeface="+mj-lt"/>
                <a:sym typeface="Symbol" pitchFamily="18" charset="2"/>
              </a:rPr>
              <a:t>sell</a:t>
            </a:r>
          </a:p>
          <a:p>
            <a:pPr marL="609600" indent="-609600">
              <a:lnSpc>
                <a:spcPct val="90000"/>
              </a:lnSpc>
              <a:spcBef>
                <a:spcPct val="50000"/>
              </a:spcBef>
              <a:spcAft>
                <a:spcPct val="25000"/>
              </a:spcAft>
              <a:buFont typeface="Arial" charset="0"/>
              <a:buNone/>
              <a:tabLst>
                <a:tab pos="287338" algn="l"/>
              </a:tabLst>
            </a:pPr>
            <a:endParaRPr lang="nl-NL" sz="2400" dirty="0" smtClean="0">
              <a:solidFill>
                <a:srgbClr val="FF0000"/>
              </a:solidFill>
              <a:latin typeface="+mj-lt"/>
              <a:sym typeface="Symbol" pitchFamily="18" charset="2"/>
            </a:endParaRPr>
          </a:p>
          <a:p>
            <a:pPr marL="609600" indent="-609600">
              <a:lnSpc>
                <a:spcPct val="90000"/>
              </a:lnSpc>
              <a:spcBef>
                <a:spcPct val="50000"/>
              </a:spcBef>
              <a:spcAft>
                <a:spcPct val="25000"/>
              </a:spcAft>
              <a:buFont typeface="Arial" charset="0"/>
              <a:buNone/>
              <a:tabLst>
                <a:tab pos="287338" algn="l"/>
              </a:tabLst>
            </a:pPr>
            <a:r>
              <a:rPr lang="nl-NL" sz="2400" u="sng" dirty="0" smtClean="0">
                <a:solidFill>
                  <a:schemeClr val="bg1"/>
                </a:solidFill>
                <a:latin typeface="+mj-lt"/>
                <a:sym typeface="Symbol" pitchFamily="18" charset="2"/>
              </a:rPr>
              <a:t>Quote </a:t>
            </a:r>
            <a:r>
              <a:rPr lang="nl-NL" sz="2400" dirty="0" smtClean="0">
                <a:solidFill>
                  <a:schemeClr val="bg1"/>
                </a:solidFill>
                <a:latin typeface="+mj-lt"/>
                <a:sym typeface="Symbol" pitchFamily="18" charset="2"/>
              </a:rPr>
              <a:t>= 				A</a:t>
            </a:r>
            <a:r>
              <a:rPr lang="nl-NL" sz="2400" dirty="0" smtClean="0">
                <a:solidFill>
                  <a:srgbClr val="FF0000"/>
                </a:solidFill>
                <a:latin typeface="+mj-lt"/>
                <a:sym typeface="Symbol" pitchFamily="18" charset="2"/>
              </a:rPr>
              <a:t> </a:t>
            </a:r>
            <a:r>
              <a:rPr lang="nl-NL" sz="2400" dirty="0" smtClean="0">
                <a:solidFill>
                  <a:srgbClr val="E7482D"/>
                </a:solidFill>
                <a:latin typeface="+mj-lt"/>
                <a:sym typeface="Symbol" pitchFamily="18" charset="2"/>
              </a:rPr>
              <a:t>bid</a:t>
            </a:r>
            <a:r>
              <a:rPr lang="nl-NL" sz="2400" dirty="0" smtClean="0">
                <a:solidFill>
                  <a:srgbClr val="FF0000"/>
                </a:solidFill>
                <a:latin typeface="+mj-lt"/>
                <a:sym typeface="Symbol" pitchFamily="18" charset="2"/>
              </a:rPr>
              <a:t> </a:t>
            </a:r>
            <a:r>
              <a:rPr lang="nl-NL" sz="2400" dirty="0" smtClean="0">
                <a:solidFill>
                  <a:schemeClr val="bg1"/>
                </a:solidFill>
                <a:latin typeface="+mj-lt"/>
                <a:sym typeface="Symbol" pitchFamily="18" charset="2"/>
              </a:rPr>
              <a:t>and an </a:t>
            </a:r>
            <a:r>
              <a:rPr lang="nl-NL" sz="2400" dirty="0" smtClean="0">
                <a:solidFill>
                  <a:srgbClr val="E7482D"/>
                </a:solidFill>
                <a:latin typeface="+mj-lt"/>
                <a:sym typeface="Symbol" pitchFamily="18" charset="2"/>
              </a:rPr>
              <a:t>offer</a:t>
            </a:r>
            <a:endParaRPr lang="nl-NL" sz="2400" u="sng" dirty="0" smtClean="0">
              <a:solidFill>
                <a:srgbClr val="E7482D"/>
              </a:solidFill>
              <a:latin typeface="+mj-lt"/>
              <a:sym typeface="Symbol" pitchFamily="18" charset="2"/>
            </a:endParaRPr>
          </a:p>
          <a:p>
            <a:pPr marL="609600" indent="-609600">
              <a:lnSpc>
                <a:spcPct val="90000"/>
              </a:lnSpc>
              <a:spcBef>
                <a:spcPct val="50000"/>
              </a:spcBef>
              <a:spcAft>
                <a:spcPct val="25000"/>
              </a:spcAft>
              <a:buFont typeface="Arial" charset="0"/>
              <a:buNone/>
              <a:tabLst>
                <a:tab pos="287338" algn="l"/>
              </a:tabLst>
            </a:pPr>
            <a:endParaRPr lang="nl-NL" sz="2400" b="1" dirty="0" smtClean="0">
              <a:sym typeface="Symbol" pitchFamily="18" charset="2"/>
            </a:endParaRPr>
          </a:p>
        </p:txBody>
      </p:sp>
      <p:sp>
        <p:nvSpPr>
          <p:cNvPr id="4099" name="Text Box 3"/>
          <p:cNvSpPr txBox="1">
            <a:spLocks noChangeArrowheads="1"/>
          </p:cNvSpPr>
          <p:nvPr/>
        </p:nvSpPr>
        <p:spPr bwMode="auto">
          <a:xfrm>
            <a:off x="0" y="609600"/>
            <a:ext cx="9144000" cy="769441"/>
          </a:xfrm>
          <a:prstGeom prst="rect">
            <a:avLst/>
          </a:prstGeom>
          <a:noFill/>
          <a:ln w="9525">
            <a:noFill/>
            <a:miter lim="800000"/>
            <a:headEnd/>
            <a:tailEnd/>
          </a:ln>
        </p:spPr>
        <p:txBody>
          <a:bodyPr>
            <a:spAutoFit/>
          </a:bodyPr>
          <a:lstStyle/>
          <a:p>
            <a:pPr algn="ctr" eaLnBrk="1" hangingPunct="1">
              <a:spcBef>
                <a:spcPct val="0"/>
              </a:spcBef>
              <a:spcAft>
                <a:spcPct val="0"/>
              </a:spcAft>
              <a:buFontTx/>
              <a:buNone/>
            </a:pPr>
            <a:r>
              <a:rPr lang="en-US" sz="4400" b="1" dirty="0">
                <a:solidFill>
                  <a:schemeClr val="bg1"/>
                </a:solidFill>
                <a:latin typeface="+mj-lt"/>
              </a:rPr>
              <a:t>Market Maker</a:t>
            </a:r>
          </a:p>
        </p:txBody>
      </p:sp>
      <p:sp>
        <p:nvSpPr>
          <p:cNvPr id="4100" name="Rectangle 4"/>
          <p:cNvSpPr>
            <a:spLocks noChangeArrowheads="1"/>
          </p:cNvSpPr>
          <p:nvPr/>
        </p:nvSpPr>
        <p:spPr bwMode="auto">
          <a:xfrm>
            <a:off x="0" y="1838325"/>
            <a:ext cx="9144000" cy="0"/>
          </a:xfrm>
          <a:prstGeom prst="rect">
            <a:avLst/>
          </a:prstGeom>
          <a:noFill/>
          <a:ln w="9525">
            <a:noFill/>
            <a:miter lim="800000"/>
            <a:headEnd/>
            <a:tailEnd/>
          </a:ln>
        </p:spPr>
        <p:txBody>
          <a:bodyPr wrap="none" anchor="ctr">
            <a:spAutoFit/>
          </a:bodyPr>
          <a:lstStyle/>
          <a:p>
            <a:endParaRPr lang="en-GB"/>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1298" name="Rectangle 2"/>
          <p:cNvSpPr>
            <a:spLocks noGrp="1" noChangeArrowheads="1"/>
          </p:cNvSpPr>
          <p:nvPr>
            <p:ph idx="4294967295"/>
          </p:nvPr>
        </p:nvSpPr>
        <p:spPr bwMode="auto">
          <a:xfrm>
            <a:off x="0" y="1714500"/>
            <a:ext cx="8229600" cy="45259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609600" indent="-609600">
              <a:lnSpc>
                <a:spcPct val="90000"/>
              </a:lnSpc>
              <a:spcBef>
                <a:spcPct val="50000"/>
              </a:spcBef>
              <a:spcAft>
                <a:spcPct val="25000"/>
              </a:spcAft>
              <a:buFont typeface="Arial" charset="0"/>
              <a:buNone/>
              <a:tabLst>
                <a:tab pos="287338" algn="l"/>
              </a:tabLst>
            </a:pPr>
            <a:endParaRPr lang="nl-NL" sz="2400" b="1" dirty="0" smtClean="0">
              <a:solidFill>
                <a:schemeClr val="bg1"/>
              </a:solidFill>
              <a:sym typeface="Symbol" pitchFamily="18" charset="2"/>
            </a:endParaRPr>
          </a:p>
          <a:p>
            <a:pPr marL="609600" indent="-609600">
              <a:lnSpc>
                <a:spcPct val="90000"/>
              </a:lnSpc>
              <a:spcBef>
                <a:spcPct val="50000"/>
              </a:spcBef>
              <a:spcAft>
                <a:spcPct val="25000"/>
              </a:spcAft>
              <a:buFont typeface="Arial" charset="0"/>
              <a:buNone/>
              <a:tabLst>
                <a:tab pos="287338" algn="l"/>
              </a:tabLst>
            </a:pPr>
            <a:r>
              <a:rPr lang="nl-NL" sz="2400" b="1" dirty="0" smtClean="0">
                <a:solidFill>
                  <a:schemeClr val="bg1"/>
                </a:solidFill>
                <a:sym typeface="Symbol" pitchFamily="18" charset="2"/>
              </a:rPr>
              <a:t>						</a:t>
            </a:r>
            <a:r>
              <a:rPr lang="nl-NL" sz="2800" dirty="0" smtClean="0">
                <a:solidFill>
                  <a:schemeClr val="bg1"/>
                </a:solidFill>
                <a:sym typeface="Symbol" pitchFamily="18" charset="2"/>
              </a:rPr>
              <a:t>Market  Maker quotes:</a:t>
            </a:r>
          </a:p>
          <a:p>
            <a:pPr marL="609600" indent="-609600">
              <a:lnSpc>
                <a:spcPct val="90000"/>
              </a:lnSpc>
              <a:spcBef>
                <a:spcPct val="50000"/>
              </a:spcBef>
              <a:spcAft>
                <a:spcPct val="25000"/>
              </a:spcAft>
              <a:buFont typeface="Arial" charset="0"/>
              <a:buNone/>
              <a:tabLst>
                <a:tab pos="287338" algn="l"/>
              </a:tabLst>
            </a:pPr>
            <a:r>
              <a:rPr lang="nl-NL" sz="2800" dirty="0" smtClean="0">
                <a:solidFill>
                  <a:schemeClr val="bg1"/>
                </a:solidFill>
                <a:sym typeface="Symbol" pitchFamily="18" charset="2"/>
              </a:rPr>
              <a:t>							Bid	-	Offer</a:t>
            </a:r>
          </a:p>
          <a:p>
            <a:pPr marL="609600" indent="-609600">
              <a:lnSpc>
                <a:spcPct val="90000"/>
              </a:lnSpc>
              <a:spcBef>
                <a:spcPct val="50000"/>
              </a:spcBef>
              <a:spcAft>
                <a:spcPct val="25000"/>
              </a:spcAft>
              <a:buFont typeface="Arial" charset="0"/>
              <a:buNone/>
              <a:tabLst>
                <a:tab pos="287338" algn="l"/>
              </a:tabLst>
            </a:pPr>
            <a:r>
              <a:rPr lang="nl-NL" sz="2800" dirty="0" smtClean="0">
                <a:solidFill>
                  <a:schemeClr val="bg1"/>
                </a:solidFill>
                <a:sym typeface="Symbol" pitchFamily="18" charset="2"/>
              </a:rPr>
              <a:t>							10		-	15</a:t>
            </a:r>
          </a:p>
          <a:p>
            <a:pPr marL="609600" indent="-609600">
              <a:lnSpc>
                <a:spcPct val="90000"/>
              </a:lnSpc>
              <a:spcBef>
                <a:spcPct val="50000"/>
              </a:spcBef>
              <a:spcAft>
                <a:spcPct val="25000"/>
              </a:spcAft>
              <a:buFont typeface="Arial" charset="0"/>
              <a:buNone/>
              <a:tabLst>
                <a:tab pos="287338" algn="l"/>
              </a:tabLst>
            </a:pPr>
            <a:endParaRPr lang="nl-NL" sz="2800" b="1" dirty="0" smtClean="0">
              <a:solidFill>
                <a:schemeClr val="bg1"/>
              </a:solidFill>
              <a:sym typeface="Symbol" pitchFamily="18" charset="2"/>
            </a:endParaRPr>
          </a:p>
          <a:p>
            <a:pPr marL="609600" indent="-609600" algn="ctr">
              <a:lnSpc>
                <a:spcPct val="90000"/>
              </a:lnSpc>
              <a:spcBef>
                <a:spcPct val="50000"/>
              </a:spcBef>
              <a:spcAft>
                <a:spcPct val="25000"/>
              </a:spcAft>
              <a:buFont typeface="Arial" charset="0"/>
              <a:buNone/>
              <a:tabLst>
                <a:tab pos="287338" algn="l"/>
              </a:tabLst>
            </a:pPr>
            <a:r>
              <a:rPr lang="nl-NL" sz="2800" dirty="0" smtClean="0">
                <a:solidFill>
                  <a:schemeClr val="bg1"/>
                </a:solidFill>
                <a:sym typeface="Symbol" pitchFamily="18" charset="2"/>
              </a:rPr>
              <a:t>Market Maker</a:t>
            </a:r>
            <a:r>
              <a:rPr lang="nl-NL" sz="2800" dirty="0" smtClean="0">
                <a:solidFill>
                  <a:srgbClr val="E7482D"/>
                </a:solidFill>
                <a:sym typeface="Symbol" pitchFamily="18" charset="2"/>
              </a:rPr>
              <a:t> buys </a:t>
            </a:r>
            <a:r>
              <a:rPr lang="nl-NL" sz="2800" dirty="0" smtClean="0">
                <a:solidFill>
                  <a:schemeClr val="bg1"/>
                </a:solidFill>
                <a:sym typeface="Symbol" pitchFamily="18" charset="2"/>
              </a:rPr>
              <a:t>@ 10 or </a:t>
            </a:r>
            <a:r>
              <a:rPr lang="nl-NL" sz="2800" dirty="0" smtClean="0">
                <a:solidFill>
                  <a:srgbClr val="E7482D"/>
                </a:solidFill>
                <a:sym typeface="Symbol" pitchFamily="18" charset="2"/>
              </a:rPr>
              <a:t>sells</a:t>
            </a:r>
            <a:r>
              <a:rPr lang="nl-NL" sz="2800" dirty="0" smtClean="0">
                <a:solidFill>
                  <a:schemeClr val="bg1"/>
                </a:solidFill>
                <a:sym typeface="Symbol" pitchFamily="18" charset="2"/>
              </a:rPr>
              <a:t> @ 15.</a:t>
            </a:r>
          </a:p>
          <a:p>
            <a:pPr marL="609600" indent="-609600">
              <a:lnSpc>
                <a:spcPct val="90000"/>
              </a:lnSpc>
              <a:spcBef>
                <a:spcPct val="50000"/>
              </a:spcBef>
              <a:spcAft>
                <a:spcPct val="25000"/>
              </a:spcAft>
              <a:buFont typeface="Arial" charset="0"/>
              <a:buNone/>
              <a:tabLst>
                <a:tab pos="287338" algn="l"/>
              </a:tabLst>
            </a:pPr>
            <a:endParaRPr lang="nl-NL" sz="2400" b="1" dirty="0" smtClean="0">
              <a:sym typeface="Symbol" pitchFamily="18" charset="2"/>
            </a:endParaRPr>
          </a:p>
        </p:txBody>
      </p:sp>
      <p:sp>
        <p:nvSpPr>
          <p:cNvPr id="5123" name="Text Box 3"/>
          <p:cNvSpPr txBox="1">
            <a:spLocks noChangeArrowheads="1"/>
          </p:cNvSpPr>
          <p:nvPr/>
        </p:nvSpPr>
        <p:spPr bwMode="auto">
          <a:xfrm>
            <a:off x="0" y="571480"/>
            <a:ext cx="9144000" cy="769441"/>
          </a:xfrm>
          <a:prstGeom prst="rect">
            <a:avLst/>
          </a:prstGeom>
          <a:noFill/>
          <a:ln w="9525">
            <a:noFill/>
            <a:miter lim="800000"/>
            <a:headEnd/>
            <a:tailEnd/>
          </a:ln>
        </p:spPr>
        <p:txBody>
          <a:bodyPr>
            <a:spAutoFit/>
          </a:bodyPr>
          <a:lstStyle/>
          <a:p>
            <a:pPr algn="ctr" eaLnBrk="1" hangingPunct="1">
              <a:spcBef>
                <a:spcPct val="0"/>
              </a:spcBef>
              <a:spcAft>
                <a:spcPct val="0"/>
              </a:spcAft>
              <a:buFontTx/>
              <a:buNone/>
            </a:pPr>
            <a:r>
              <a:rPr lang="en-US" sz="4400" b="1" dirty="0">
                <a:solidFill>
                  <a:schemeClr val="bg1"/>
                </a:solidFill>
                <a:latin typeface="+mj-lt"/>
              </a:rPr>
              <a:t>Market </a:t>
            </a:r>
            <a:r>
              <a:rPr lang="en-US" sz="4400" b="1" dirty="0" smtClean="0">
                <a:solidFill>
                  <a:schemeClr val="bg1"/>
                </a:solidFill>
                <a:latin typeface="+mj-lt"/>
              </a:rPr>
              <a:t>Maker view</a:t>
            </a:r>
            <a:endParaRPr lang="en-US" sz="4400" b="1" dirty="0">
              <a:solidFill>
                <a:schemeClr val="bg1"/>
              </a:solidFill>
              <a:latin typeface="+mj-lt"/>
            </a:endParaRPr>
          </a:p>
        </p:txBody>
      </p:sp>
      <p:sp>
        <p:nvSpPr>
          <p:cNvPr id="5124" name="Rectangle 4"/>
          <p:cNvSpPr>
            <a:spLocks noChangeArrowheads="1"/>
          </p:cNvSpPr>
          <p:nvPr/>
        </p:nvSpPr>
        <p:spPr bwMode="auto">
          <a:xfrm>
            <a:off x="0" y="1838325"/>
            <a:ext cx="9144000" cy="0"/>
          </a:xfrm>
          <a:prstGeom prst="rect">
            <a:avLst/>
          </a:prstGeom>
          <a:noFill/>
          <a:ln w="9525">
            <a:noFill/>
            <a:miter lim="800000"/>
            <a:headEnd/>
            <a:tailEnd/>
          </a:ln>
        </p:spPr>
        <p:txBody>
          <a:bodyPr wrap="none" anchor="ctr">
            <a:spAutoFit/>
          </a:bodyPr>
          <a:lstStyle/>
          <a:p>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129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3346" name="Rectangle 2"/>
          <p:cNvSpPr>
            <a:spLocks noGrp="1" noChangeArrowheads="1"/>
          </p:cNvSpPr>
          <p:nvPr>
            <p:ph idx="4294967295"/>
          </p:nvPr>
        </p:nvSpPr>
        <p:spPr bwMode="auto">
          <a:xfrm>
            <a:off x="914400" y="1571625"/>
            <a:ext cx="8229600" cy="37338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609600" indent="-609600">
              <a:lnSpc>
                <a:spcPct val="90000"/>
              </a:lnSpc>
              <a:spcBef>
                <a:spcPct val="50000"/>
              </a:spcBef>
              <a:spcAft>
                <a:spcPct val="25000"/>
              </a:spcAft>
              <a:buFont typeface="Arial" charset="0"/>
              <a:buNone/>
              <a:tabLst>
                <a:tab pos="287338" algn="l"/>
              </a:tabLst>
            </a:pPr>
            <a:endParaRPr lang="nl-NL" sz="2400" b="1" dirty="0" smtClean="0">
              <a:solidFill>
                <a:schemeClr val="bg1"/>
              </a:solidFill>
              <a:sym typeface="Symbol" pitchFamily="18" charset="2"/>
            </a:endParaRPr>
          </a:p>
          <a:p>
            <a:pPr marL="609600" indent="-609600">
              <a:lnSpc>
                <a:spcPct val="90000"/>
              </a:lnSpc>
              <a:spcBef>
                <a:spcPct val="50000"/>
              </a:spcBef>
              <a:spcAft>
                <a:spcPct val="25000"/>
              </a:spcAft>
              <a:buFont typeface="Arial" charset="0"/>
              <a:buNone/>
              <a:tabLst>
                <a:tab pos="287338" algn="l"/>
              </a:tabLst>
            </a:pPr>
            <a:r>
              <a:rPr lang="nl-NL" sz="2400" b="1" dirty="0" smtClean="0">
                <a:solidFill>
                  <a:schemeClr val="bg1"/>
                </a:solidFill>
                <a:sym typeface="Symbol" pitchFamily="18" charset="2"/>
              </a:rPr>
              <a:t>			</a:t>
            </a:r>
            <a:r>
              <a:rPr lang="nl-NL" sz="2800" dirty="0" smtClean="0">
                <a:solidFill>
                  <a:schemeClr val="bg1"/>
                </a:solidFill>
                <a:sym typeface="Symbol" pitchFamily="18" charset="2"/>
              </a:rPr>
              <a:t>		</a:t>
            </a:r>
            <a:r>
              <a:rPr lang="nl-NL" sz="2800" dirty="0" err="1" smtClean="0">
                <a:solidFill>
                  <a:schemeClr val="bg1"/>
                </a:solidFill>
                <a:sym typeface="Symbol" pitchFamily="18" charset="2"/>
              </a:rPr>
              <a:t>Market</a:t>
            </a:r>
            <a:r>
              <a:rPr lang="nl-NL" sz="2800" dirty="0" smtClean="0">
                <a:solidFill>
                  <a:schemeClr val="bg1"/>
                </a:solidFill>
                <a:sym typeface="Symbol" pitchFamily="18" charset="2"/>
              </a:rPr>
              <a:t> Maker quotes:</a:t>
            </a:r>
          </a:p>
          <a:p>
            <a:pPr marL="609600" indent="-609600">
              <a:lnSpc>
                <a:spcPct val="90000"/>
              </a:lnSpc>
              <a:spcBef>
                <a:spcPct val="50000"/>
              </a:spcBef>
              <a:spcAft>
                <a:spcPct val="25000"/>
              </a:spcAft>
              <a:buFont typeface="Arial" charset="0"/>
              <a:buNone/>
              <a:tabLst>
                <a:tab pos="287338" algn="l"/>
              </a:tabLst>
            </a:pPr>
            <a:r>
              <a:rPr lang="nl-NL" sz="2800" dirty="0" smtClean="0">
                <a:solidFill>
                  <a:schemeClr val="bg1"/>
                </a:solidFill>
                <a:sym typeface="Symbol" pitchFamily="18" charset="2"/>
              </a:rPr>
              <a:t>						Bid	-	Offer</a:t>
            </a:r>
          </a:p>
          <a:p>
            <a:pPr marL="609600" indent="-609600">
              <a:lnSpc>
                <a:spcPct val="90000"/>
              </a:lnSpc>
              <a:spcBef>
                <a:spcPct val="50000"/>
              </a:spcBef>
              <a:spcAft>
                <a:spcPct val="25000"/>
              </a:spcAft>
              <a:buFont typeface="Arial" charset="0"/>
              <a:buNone/>
              <a:tabLst>
                <a:tab pos="287338" algn="l"/>
              </a:tabLst>
            </a:pPr>
            <a:r>
              <a:rPr lang="nl-NL" sz="2800" dirty="0" smtClean="0">
                <a:solidFill>
                  <a:schemeClr val="bg1"/>
                </a:solidFill>
                <a:sym typeface="Symbol" pitchFamily="18" charset="2"/>
              </a:rPr>
              <a:t>						10		-	15</a:t>
            </a:r>
          </a:p>
          <a:p>
            <a:pPr marL="609600" indent="-609600" algn="ctr">
              <a:lnSpc>
                <a:spcPct val="90000"/>
              </a:lnSpc>
              <a:spcBef>
                <a:spcPct val="50000"/>
              </a:spcBef>
              <a:spcAft>
                <a:spcPct val="25000"/>
              </a:spcAft>
              <a:buFont typeface="Arial" charset="0"/>
              <a:buNone/>
              <a:tabLst>
                <a:tab pos="287338" algn="l"/>
              </a:tabLst>
            </a:pPr>
            <a:endParaRPr lang="nl-NL" sz="2800" dirty="0" smtClean="0">
              <a:solidFill>
                <a:schemeClr val="bg1"/>
              </a:solidFill>
              <a:sym typeface="Symbol" pitchFamily="18" charset="2"/>
            </a:endParaRPr>
          </a:p>
          <a:p>
            <a:pPr marL="609600" indent="-609600">
              <a:lnSpc>
                <a:spcPct val="90000"/>
              </a:lnSpc>
              <a:spcBef>
                <a:spcPct val="50000"/>
              </a:spcBef>
              <a:spcAft>
                <a:spcPct val="25000"/>
              </a:spcAft>
              <a:buFont typeface="Arial" charset="0"/>
              <a:buNone/>
              <a:tabLst>
                <a:tab pos="287338" algn="l"/>
              </a:tabLst>
            </a:pPr>
            <a:r>
              <a:rPr lang="nl-NL" sz="2800" dirty="0" smtClean="0">
                <a:solidFill>
                  <a:schemeClr val="bg1"/>
                </a:solidFill>
                <a:sym typeface="Symbol" pitchFamily="18" charset="2"/>
              </a:rPr>
              <a:t>           </a:t>
            </a:r>
            <a:r>
              <a:rPr lang="nl-NL" sz="2800" dirty="0" err="1" smtClean="0">
                <a:solidFill>
                  <a:schemeClr val="bg1"/>
                </a:solidFill>
                <a:sym typeface="Symbol" pitchFamily="18" charset="2"/>
              </a:rPr>
              <a:t>Client</a:t>
            </a:r>
            <a:r>
              <a:rPr lang="nl-NL" sz="2800" dirty="0" smtClean="0">
                <a:solidFill>
                  <a:schemeClr val="bg1"/>
                </a:solidFill>
                <a:sym typeface="Symbol" pitchFamily="18" charset="2"/>
              </a:rPr>
              <a:t> </a:t>
            </a:r>
            <a:r>
              <a:rPr lang="nl-NL" sz="2800" dirty="0" smtClean="0">
                <a:solidFill>
                  <a:srgbClr val="E7482D"/>
                </a:solidFill>
                <a:sym typeface="Symbol" pitchFamily="18" charset="2"/>
              </a:rPr>
              <a:t>buys </a:t>
            </a:r>
            <a:r>
              <a:rPr lang="nl-NL" sz="2800" dirty="0" smtClean="0">
                <a:solidFill>
                  <a:schemeClr val="bg1"/>
                </a:solidFill>
                <a:sym typeface="Symbol" pitchFamily="18" charset="2"/>
              </a:rPr>
              <a:t>@ 15 or </a:t>
            </a:r>
            <a:r>
              <a:rPr lang="nl-NL" sz="2800" dirty="0" smtClean="0">
                <a:solidFill>
                  <a:srgbClr val="E7482D"/>
                </a:solidFill>
                <a:sym typeface="Symbol" pitchFamily="18" charset="2"/>
              </a:rPr>
              <a:t>sells</a:t>
            </a:r>
            <a:r>
              <a:rPr lang="nl-NL" sz="2800" dirty="0" smtClean="0">
                <a:solidFill>
                  <a:schemeClr val="bg1"/>
                </a:solidFill>
                <a:sym typeface="Symbol" pitchFamily="18" charset="2"/>
              </a:rPr>
              <a:t> @ 10.</a:t>
            </a:r>
          </a:p>
          <a:p>
            <a:pPr marL="609600" indent="-609600">
              <a:lnSpc>
                <a:spcPct val="90000"/>
              </a:lnSpc>
              <a:spcBef>
                <a:spcPct val="50000"/>
              </a:spcBef>
              <a:spcAft>
                <a:spcPct val="25000"/>
              </a:spcAft>
              <a:buFont typeface="Arial" charset="0"/>
              <a:buNone/>
              <a:tabLst>
                <a:tab pos="287338" algn="l"/>
              </a:tabLst>
            </a:pPr>
            <a:endParaRPr lang="nl-NL" sz="2400" b="1" dirty="0" smtClean="0">
              <a:sym typeface="Symbol" pitchFamily="18" charset="2"/>
            </a:endParaRPr>
          </a:p>
        </p:txBody>
      </p:sp>
      <p:sp>
        <p:nvSpPr>
          <p:cNvPr id="6147" name="Text Box 3"/>
          <p:cNvSpPr txBox="1">
            <a:spLocks noChangeArrowheads="1"/>
          </p:cNvSpPr>
          <p:nvPr/>
        </p:nvSpPr>
        <p:spPr bwMode="auto">
          <a:xfrm>
            <a:off x="0" y="533400"/>
            <a:ext cx="9144000" cy="769441"/>
          </a:xfrm>
          <a:prstGeom prst="rect">
            <a:avLst/>
          </a:prstGeom>
          <a:noFill/>
          <a:ln w="9525">
            <a:noFill/>
            <a:miter lim="800000"/>
            <a:headEnd/>
            <a:tailEnd/>
          </a:ln>
        </p:spPr>
        <p:txBody>
          <a:bodyPr>
            <a:spAutoFit/>
          </a:bodyPr>
          <a:lstStyle/>
          <a:p>
            <a:pPr algn="ctr" eaLnBrk="1" hangingPunct="1">
              <a:spcBef>
                <a:spcPct val="0"/>
              </a:spcBef>
              <a:spcAft>
                <a:spcPct val="0"/>
              </a:spcAft>
              <a:buFontTx/>
              <a:buNone/>
            </a:pPr>
            <a:r>
              <a:rPr lang="en-US" sz="4400" b="1" dirty="0" smtClean="0">
                <a:solidFill>
                  <a:schemeClr val="bg1"/>
                </a:solidFill>
                <a:latin typeface="+mj-lt"/>
              </a:rPr>
              <a:t>Client view</a:t>
            </a:r>
            <a:endParaRPr lang="en-US" sz="4400" b="1" dirty="0">
              <a:solidFill>
                <a:schemeClr val="bg1"/>
              </a:solidFill>
              <a:latin typeface="+mj-lt"/>
            </a:endParaRPr>
          </a:p>
        </p:txBody>
      </p:sp>
      <p:sp>
        <p:nvSpPr>
          <p:cNvPr id="6148" name="Rectangle 4"/>
          <p:cNvSpPr>
            <a:spLocks noChangeArrowheads="1"/>
          </p:cNvSpPr>
          <p:nvPr/>
        </p:nvSpPr>
        <p:spPr bwMode="auto">
          <a:xfrm>
            <a:off x="0" y="1838325"/>
            <a:ext cx="9144000" cy="0"/>
          </a:xfrm>
          <a:prstGeom prst="rect">
            <a:avLst/>
          </a:prstGeom>
          <a:noFill/>
          <a:ln w="9525">
            <a:noFill/>
            <a:miter lim="800000"/>
            <a:headEnd/>
            <a:tailEnd/>
          </a:ln>
        </p:spPr>
        <p:txBody>
          <a:bodyPr wrap="none" anchor="ctr">
            <a:spAutoFit/>
          </a:bodyPr>
          <a:lstStyle/>
          <a:p>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334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0" y="1905000"/>
            <a:ext cx="9144000" cy="0"/>
          </a:xfrm>
          <a:prstGeom prst="rect">
            <a:avLst/>
          </a:prstGeom>
          <a:noFill/>
          <a:ln w="9525">
            <a:noFill/>
            <a:miter lim="800000"/>
            <a:headEnd/>
            <a:tailEnd/>
          </a:ln>
        </p:spPr>
        <p:txBody>
          <a:bodyPr wrap="none" anchor="ctr">
            <a:spAutoFit/>
          </a:bodyPr>
          <a:lstStyle/>
          <a:p>
            <a:endParaRPr lang="en-GB"/>
          </a:p>
        </p:txBody>
      </p:sp>
      <p:sp>
        <p:nvSpPr>
          <p:cNvPr id="6147" name="Text Box 3"/>
          <p:cNvSpPr txBox="1">
            <a:spLocks noChangeArrowheads="1"/>
          </p:cNvSpPr>
          <p:nvPr/>
        </p:nvSpPr>
        <p:spPr bwMode="auto">
          <a:xfrm>
            <a:off x="0" y="428604"/>
            <a:ext cx="9144000" cy="707886"/>
          </a:xfrm>
          <a:prstGeom prst="rect">
            <a:avLst/>
          </a:prstGeom>
          <a:noFill/>
          <a:ln w="9525">
            <a:noFill/>
            <a:miter lim="800000"/>
            <a:headEnd/>
            <a:tailEnd/>
          </a:ln>
        </p:spPr>
        <p:txBody>
          <a:bodyPr>
            <a:spAutoFit/>
          </a:bodyPr>
          <a:lstStyle/>
          <a:p>
            <a:pPr algn="ctr" eaLnBrk="1" hangingPunct="1">
              <a:spcBef>
                <a:spcPct val="0"/>
              </a:spcBef>
              <a:spcAft>
                <a:spcPct val="0"/>
              </a:spcAft>
              <a:buFontTx/>
              <a:buNone/>
            </a:pPr>
            <a:r>
              <a:rPr lang="en-US" sz="4000" b="1" dirty="0" smtClean="0">
                <a:solidFill>
                  <a:schemeClr val="bg1"/>
                </a:solidFill>
                <a:latin typeface="+mj-lt"/>
              </a:rPr>
              <a:t>What will be the next market?</a:t>
            </a:r>
            <a:endParaRPr lang="en-US" sz="4000" b="1" dirty="0">
              <a:solidFill>
                <a:schemeClr val="bg1"/>
              </a:solidFill>
              <a:latin typeface="+mj-lt"/>
            </a:endParaRPr>
          </a:p>
        </p:txBody>
      </p:sp>
      <p:sp>
        <p:nvSpPr>
          <p:cNvPr id="8" name="Rectangle 2"/>
          <p:cNvSpPr txBox="1">
            <a:spLocks noChangeArrowheads="1"/>
          </p:cNvSpPr>
          <p:nvPr/>
        </p:nvSpPr>
        <p:spPr bwMode="auto">
          <a:xfrm>
            <a:off x="571472" y="2000240"/>
            <a:ext cx="6553200" cy="609600"/>
          </a:xfrm>
          <a:prstGeom prst="rect">
            <a:avLst/>
          </a:prstGeom>
          <a:noFill/>
          <a:ln>
            <a:noFill/>
            <a:miter lim="800000"/>
            <a:headEnd/>
            <a:tailEnd/>
          </a:ln>
        </p:spPr>
        <p:txBody>
          <a:bodyPr vert="horz" wrap="square" lIns="91440" tIns="45720" rIns="91440" bIns="45720" numCol="1" anchor="t" anchorCtr="0" compatLnSpc="1">
            <a:prstTxWarp prst="textNoShape">
              <a:avLst/>
            </a:prstTxWarp>
          </a:bodyPr>
          <a:lstStyle/>
          <a:p>
            <a:pPr marL="609600" marR="0" lvl="0" indent="-609600" algn="l" defTabSz="457200" rtl="0" eaLnBrk="0" fontAlgn="base" latinLnBrk="0" hangingPunct="0">
              <a:lnSpc>
                <a:spcPct val="90000"/>
              </a:lnSpc>
              <a:spcBef>
                <a:spcPct val="50000"/>
              </a:spcBef>
              <a:spcAft>
                <a:spcPct val="25000"/>
              </a:spcAft>
              <a:buClrTx/>
              <a:buSzTx/>
              <a:buFont typeface="Arial" charset="0"/>
              <a:buNone/>
              <a:tabLst>
                <a:tab pos="287338" algn="l"/>
              </a:tabLst>
              <a:defRPr/>
            </a:pPr>
            <a:r>
              <a:rPr kumimoji="0" lang="nl-NL" sz="2800" b="0" i="0" u="none" strike="noStrike" kern="0" cap="none" spc="0" normalizeH="0" baseline="0" noProof="0" dirty="0" smtClean="0">
                <a:ln>
                  <a:noFill/>
                </a:ln>
                <a:solidFill>
                  <a:schemeClr val="bg1"/>
                </a:solidFill>
                <a:effectLst/>
                <a:uLnTx/>
                <a:uFillTx/>
                <a:latin typeface="+mn-lt"/>
                <a:ea typeface="+mn-ea"/>
                <a:cs typeface="+mn-cs"/>
                <a:sym typeface="Symbol" pitchFamily="18" charset="2"/>
              </a:rPr>
              <a:t>Client 1 </a:t>
            </a:r>
            <a:r>
              <a:rPr kumimoji="0" lang="nl-NL" sz="2800" b="0" i="0" u="none" strike="noStrike" kern="0" cap="none" spc="0" normalizeH="0" baseline="0" noProof="0" dirty="0" smtClean="0">
                <a:ln>
                  <a:noFill/>
                </a:ln>
                <a:solidFill>
                  <a:srgbClr val="E7482D"/>
                </a:solidFill>
                <a:effectLst/>
                <a:uLnTx/>
                <a:uFillTx/>
                <a:latin typeface="+mn-lt"/>
                <a:ea typeface="+mn-ea"/>
                <a:cs typeface="+mn-cs"/>
                <a:sym typeface="Symbol" pitchFamily="18" charset="2"/>
              </a:rPr>
              <a:t>buys</a:t>
            </a:r>
            <a:r>
              <a:rPr kumimoji="0" lang="nl-NL" sz="2800" b="0" i="0" u="none" strike="noStrike" kern="0" cap="none" spc="0" normalizeH="0" baseline="0" noProof="0" dirty="0" smtClean="0">
                <a:ln>
                  <a:noFill/>
                </a:ln>
                <a:solidFill>
                  <a:schemeClr val="bg1"/>
                </a:solidFill>
                <a:effectLst/>
                <a:uLnTx/>
                <a:uFillTx/>
                <a:latin typeface="+mn-lt"/>
                <a:ea typeface="+mn-ea"/>
                <a:cs typeface="+mn-cs"/>
                <a:sym typeface="Symbol" pitchFamily="18" charset="2"/>
              </a:rPr>
              <a:t> @ 15</a:t>
            </a:r>
          </a:p>
          <a:p>
            <a:pPr marL="609600" marR="0" lvl="0" indent="-609600" algn="l" defTabSz="457200" rtl="0" eaLnBrk="0" fontAlgn="base" latinLnBrk="0" hangingPunct="0">
              <a:lnSpc>
                <a:spcPct val="90000"/>
              </a:lnSpc>
              <a:spcBef>
                <a:spcPct val="50000"/>
              </a:spcBef>
              <a:spcAft>
                <a:spcPct val="25000"/>
              </a:spcAft>
              <a:buClrTx/>
              <a:buSzTx/>
              <a:buFont typeface="Arial" charset="0"/>
              <a:buNone/>
              <a:tabLst>
                <a:tab pos="287338" algn="l"/>
              </a:tabLst>
              <a:defRPr/>
            </a:pPr>
            <a:endParaRPr kumimoji="0" lang="nl-NL" sz="2800" b="0" i="0" u="none" strike="noStrike" kern="0" cap="none" spc="0" normalizeH="0" baseline="0" noProof="0" dirty="0" smtClean="0">
              <a:ln>
                <a:noFill/>
              </a:ln>
              <a:solidFill>
                <a:schemeClr val="bg1"/>
              </a:solidFill>
              <a:effectLst/>
              <a:uLnTx/>
              <a:uFillTx/>
              <a:latin typeface="+mn-lt"/>
              <a:ea typeface="+mn-ea"/>
              <a:cs typeface="+mn-cs"/>
              <a:sym typeface="Symbol" pitchFamily="18" charset="2"/>
            </a:endParaRPr>
          </a:p>
          <a:p>
            <a:pPr marL="609600" marR="0" lvl="0" indent="-609600" algn="l" defTabSz="457200" rtl="0" eaLnBrk="0" fontAlgn="base" latinLnBrk="0" hangingPunct="0">
              <a:lnSpc>
                <a:spcPct val="90000"/>
              </a:lnSpc>
              <a:spcBef>
                <a:spcPct val="50000"/>
              </a:spcBef>
              <a:spcAft>
                <a:spcPct val="25000"/>
              </a:spcAft>
              <a:buClrTx/>
              <a:buSzTx/>
              <a:buFont typeface="Arial" charset="0"/>
              <a:buNone/>
              <a:tabLst>
                <a:tab pos="287338" algn="l"/>
              </a:tabLst>
              <a:defRPr/>
            </a:pPr>
            <a:endParaRPr kumimoji="0" lang="nl-NL" sz="2000" b="1" i="0" u="none" strike="noStrike" kern="0" cap="none" spc="0" normalizeH="0" baseline="0" noProof="0" dirty="0" smtClean="0">
              <a:ln>
                <a:noFill/>
              </a:ln>
              <a:solidFill>
                <a:schemeClr val="bg1"/>
              </a:solidFill>
              <a:effectLst/>
              <a:uLnTx/>
              <a:uFillTx/>
              <a:latin typeface="+mn-lt"/>
              <a:ea typeface="+mn-ea"/>
              <a:cs typeface="+mn-cs"/>
              <a:sym typeface="Symbol" pitchFamily="18" charset="2"/>
            </a:endParaRPr>
          </a:p>
          <a:p>
            <a:pPr marL="609600" marR="0" lvl="0" indent="-609600" algn="l" defTabSz="457200" rtl="0" eaLnBrk="0" fontAlgn="base" latinLnBrk="0" hangingPunct="0">
              <a:lnSpc>
                <a:spcPct val="90000"/>
              </a:lnSpc>
              <a:spcBef>
                <a:spcPct val="50000"/>
              </a:spcBef>
              <a:spcAft>
                <a:spcPct val="25000"/>
              </a:spcAft>
              <a:buClrTx/>
              <a:buSzTx/>
              <a:buFont typeface="Arial" charset="0"/>
              <a:buNone/>
              <a:tabLst>
                <a:tab pos="287338" algn="l"/>
              </a:tabLst>
              <a:defRPr/>
            </a:pPr>
            <a:r>
              <a:rPr kumimoji="0" lang="nl-NL" sz="2000" b="1" i="0" u="none" strike="noStrike" kern="0" cap="none" spc="0" normalizeH="0" baseline="0" noProof="0" dirty="0" smtClean="0">
                <a:ln>
                  <a:noFill/>
                </a:ln>
                <a:solidFill>
                  <a:schemeClr val="bg1"/>
                </a:solidFill>
                <a:effectLst/>
                <a:uLnTx/>
                <a:uFillTx/>
                <a:latin typeface="+mn-lt"/>
                <a:ea typeface="+mn-ea"/>
                <a:cs typeface="+mn-cs"/>
                <a:sym typeface="Symbol" pitchFamily="18" charset="2"/>
              </a:rPr>
              <a:t>                     </a:t>
            </a:r>
          </a:p>
        </p:txBody>
      </p:sp>
      <p:sp>
        <p:nvSpPr>
          <p:cNvPr id="9" name="Rectangle 2"/>
          <p:cNvSpPr txBox="1">
            <a:spLocks noChangeArrowheads="1"/>
          </p:cNvSpPr>
          <p:nvPr/>
        </p:nvSpPr>
        <p:spPr bwMode="auto">
          <a:xfrm>
            <a:off x="642910" y="4429132"/>
            <a:ext cx="8786842" cy="785818"/>
          </a:xfrm>
          <a:prstGeom prst="rect">
            <a:avLst/>
          </a:prstGeom>
          <a:noFill/>
          <a:ln>
            <a:noFill/>
            <a:miter lim="800000"/>
            <a:headEnd/>
            <a:tailEnd/>
          </a:ln>
        </p:spPr>
        <p:txBody>
          <a:bodyPr vert="horz" wrap="square" lIns="91440" tIns="45720" rIns="91440" bIns="45720" numCol="1" anchor="t" anchorCtr="0" compatLnSpc="1">
            <a:prstTxWarp prst="textNoShape">
              <a:avLst/>
            </a:prstTxWarp>
          </a:bodyPr>
          <a:lstStyle/>
          <a:p>
            <a:pPr marL="609600" indent="-609600" defTabSz="457200">
              <a:lnSpc>
                <a:spcPct val="90000"/>
              </a:lnSpc>
              <a:tabLst>
                <a:tab pos="287338" algn="l"/>
              </a:tabLst>
            </a:pPr>
            <a:r>
              <a:rPr lang="nl-NL" sz="2800" kern="0" dirty="0" smtClean="0">
                <a:solidFill>
                  <a:schemeClr val="bg1"/>
                </a:solidFill>
                <a:latin typeface="+mj-lt"/>
                <a:ea typeface="+mn-ea"/>
                <a:sym typeface="Symbol" pitchFamily="18" charset="2"/>
              </a:rPr>
              <a:t>Next Market from MM will be: </a:t>
            </a:r>
            <a:r>
              <a:rPr lang="nl-NL" sz="2800" dirty="0" smtClean="0">
                <a:solidFill>
                  <a:schemeClr val="bg1"/>
                </a:solidFill>
                <a:latin typeface="+mj-lt"/>
              </a:rPr>
              <a:t>10 bid at 15 offer</a:t>
            </a:r>
          </a:p>
          <a:p>
            <a:pPr marL="609600" marR="0" lvl="0" indent="-609600" algn="l" defTabSz="457200" rtl="0" eaLnBrk="0" fontAlgn="base" latinLnBrk="0" hangingPunct="0">
              <a:lnSpc>
                <a:spcPct val="90000"/>
              </a:lnSpc>
              <a:spcBef>
                <a:spcPct val="50000"/>
              </a:spcBef>
              <a:spcAft>
                <a:spcPct val="25000"/>
              </a:spcAft>
              <a:buClrTx/>
              <a:buSzTx/>
              <a:buFont typeface="Arial" charset="0"/>
              <a:buNone/>
              <a:tabLst>
                <a:tab pos="287338" algn="l"/>
              </a:tabLst>
              <a:defRPr/>
            </a:pPr>
            <a:r>
              <a:rPr lang="nl-NL" sz="2800" kern="0" dirty="0" smtClean="0">
                <a:solidFill>
                  <a:schemeClr val="bg1"/>
                </a:solidFill>
                <a:latin typeface="+mn-lt"/>
                <a:ea typeface="+mn-ea"/>
                <a:sym typeface="Symbol" pitchFamily="18" charset="2"/>
              </a:rPr>
              <a:t>  </a:t>
            </a:r>
          </a:p>
          <a:p>
            <a:pPr marL="609600" marR="0" lvl="0" indent="-609600" algn="l" defTabSz="457200" rtl="0" eaLnBrk="0" fontAlgn="base" latinLnBrk="0" hangingPunct="0">
              <a:lnSpc>
                <a:spcPct val="90000"/>
              </a:lnSpc>
              <a:spcBef>
                <a:spcPct val="50000"/>
              </a:spcBef>
              <a:spcAft>
                <a:spcPct val="25000"/>
              </a:spcAft>
              <a:buClrTx/>
              <a:buSzTx/>
              <a:buFont typeface="Arial" charset="0"/>
              <a:buNone/>
              <a:tabLst>
                <a:tab pos="287338" algn="l"/>
              </a:tabLst>
              <a:defRPr/>
            </a:pPr>
            <a:endParaRPr kumimoji="0" lang="nl-NL" sz="2800" b="0" i="0" u="none" strike="noStrike" kern="0" cap="none" spc="0" normalizeH="0" baseline="0" noProof="0" dirty="0" smtClean="0">
              <a:ln>
                <a:noFill/>
              </a:ln>
              <a:solidFill>
                <a:schemeClr val="bg1"/>
              </a:solidFill>
              <a:effectLst/>
              <a:uLnTx/>
              <a:uFillTx/>
              <a:latin typeface="+mn-lt"/>
              <a:ea typeface="+mn-ea"/>
              <a:cs typeface="+mn-cs"/>
              <a:sym typeface="Symbol" pitchFamily="18" charset="2"/>
            </a:endParaRPr>
          </a:p>
          <a:p>
            <a:pPr marL="609600" marR="0" lvl="0" indent="-609600" algn="l" defTabSz="457200" rtl="0" eaLnBrk="0" fontAlgn="base" latinLnBrk="0" hangingPunct="0">
              <a:lnSpc>
                <a:spcPct val="90000"/>
              </a:lnSpc>
              <a:spcBef>
                <a:spcPct val="50000"/>
              </a:spcBef>
              <a:spcAft>
                <a:spcPct val="25000"/>
              </a:spcAft>
              <a:buClrTx/>
              <a:buSzTx/>
              <a:buFont typeface="Arial" charset="0"/>
              <a:buNone/>
              <a:tabLst>
                <a:tab pos="287338" algn="l"/>
              </a:tabLst>
              <a:defRPr/>
            </a:pPr>
            <a:endParaRPr kumimoji="0" lang="nl-NL" sz="2800" b="0" i="0" u="none" strike="noStrike" kern="0" cap="none" spc="0" normalizeH="0" baseline="0" noProof="0" dirty="0" smtClean="0">
              <a:ln>
                <a:noFill/>
              </a:ln>
              <a:solidFill>
                <a:schemeClr val="bg1"/>
              </a:solidFill>
              <a:effectLst/>
              <a:uLnTx/>
              <a:uFillTx/>
              <a:latin typeface="+mn-lt"/>
              <a:ea typeface="+mn-ea"/>
              <a:cs typeface="+mn-cs"/>
              <a:sym typeface="Symbol" pitchFamily="18" charset="2"/>
            </a:endParaRPr>
          </a:p>
          <a:p>
            <a:pPr marL="609600" marR="0" lvl="0" indent="-609600" algn="l" defTabSz="457200" rtl="0" eaLnBrk="0" fontAlgn="base" latinLnBrk="0" hangingPunct="0">
              <a:lnSpc>
                <a:spcPct val="90000"/>
              </a:lnSpc>
              <a:spcBef>
                <a:spcPct val="50000"/>
              </a:spcBef>
              <a:spcAft>
                <a:spcPct val="25000"/>
              </a:spcAft>
              <a:buClrTx/>
              <a:buSzTx/>
              <a:buFont typeface="Arial" charset="0"/>
              <a:buNone/>
              <a:tabLst>
                <a:tab pos="287338" algn="l"/>
              </a:tabLst>
              <a:defRPr/>
            </a:pPr>
            <a:endParaRPr kumimoji="0" lang="nl-NL" sz="2000" b="1" i="0" u="none" strike="noStrike" kern="0" cap="none" spc="0" normalizeH="0" baseline="0" noProof="0" dirty="0" smtClean="0">
              <a:ln>
                <a:noFill/>
              </a:ln>
              <a:solidFill>
                <a:schemeClr val="bg1"/>
              </a:solidFill>
              <a:effectLst/>
              <a:uLnTx/>
              <a:uFillTx/>
              <a:latin typeface="+mn-lt"/>
              <a:ea typeface="+mn-ea"/>
              <a:cs typeface="+mn-cs"/>
              <a:sym typeface="Symbol" pitchFamily="18" charset="2"/>
            </a:endParaRPr>
          </a:p>
          <a:p>
            <a:pPr marL="609600" marR="0" lvl="0" indent="-609600" algn="l" defTabSz="457200" rtl="0" eaLnBrk="0" fontAlgn="base" latinLnBrk="0" hangingPunct="0">
              <a:lnSpc>
                <a:spcPct val="90000"/>
              </a:lnSpc>
              <a:spcBef>
                <a:spcPct val="50000"/>
              </a:spcBef>
              <a:spcAft>
                <a:spcPct val="25000"/>
              </a:spcAft>
              <a:buClrTx/>
              <a:buSzTx/>
              <a:buFont typeface="Arial" charset="0"/>
              <a:buNone/>
              <a:tabLst>
                <a:tab pos="287338" algn="l"/>
              </a:tabLst>
              <a:defRPr/>
            </a:pPr>
            <a:r>
              <a:rPr kumimoji="0" lang="nl-NL" sz="2000" b="1" i="0" u="none" strike="noStrike" kern="0" cap="none" spc="0" normalizeH="0" baseline="0" noProof="0" dirty="0" smtClean="0">
                <a:ln>
                  <a:noFill/>
                </a:ln>
                <a:solidFill>
                  <a:schemeClr val="bg1"/>
                </a:solidFill>
                <a:effectLst/>
                <a:uLnTx/>
                <a:uFillTx/>
                <a:latin typeface="+mn-lt"/>
                <a:ea typeface="+mn-ea"/>
                <a:cs typeface="+mn-cs"/>
                <a:sym typeface="Symbol" pitchFamily="18" charset="2"/>
              </a:rPr>
              <a:t>                     </a:t>
            </a:r>
          </a:p>
        </p:txBody>
      </p:sp>
      <p:sp>
        <p:nvSpPr>
          <p:cNvPr id="10" name="Rectangle 2"/>
          <p:cNvSpPr txBox="1">
            <a:spLocks noChangeArrowheads="1"/>
          </p:cNvSpPr>
          <p:nvPr/>
        </p:nvSpPr>
        <p:spPr bwMode="auto">
          <a:xfrm>
            <a:off x="642910" y="3857628"/>
            <a:ext cx="6553200" cy="609600"/>
          </a:xfrm>
          <a:prstGeom prst="rect">
            <a:avLst/>
          </a:prstGeom>
          <a:noFill/>
          <a:ln>
            <a:noFill/>
            <a:miter lim="800000"/>
            <a:headEnd/>
            <a:tailEnd/>
          </a:ln>
        </p:spPr>
        <p:txBody>
          <a:bodyPr vert="horz" wrap="square" lIns="91440" tIns="45720" rIns="91440" bIns="45720" numCol="1" anchor="t" anchorCtr="0" compatLnSpc="1">
            <a:prstTxWarp prst="textNoShape">
              <a:avLst/>
            </a:prstTxWarp>
          </a:bodyPr>
          <a:lstStyle/>
          <a:p>
            <a:pPr marL="609600" marR="0" lvl="0" indent="-609600" algn="l" defTabSz="457200" rtl="0" eaLnBrk="0" fontAlgn="base" latinLnBrk="0" hangingPunct="0">
              <a:lnSpc>
                <a:spcPct val="90000"/>
              </a:lnSpc>
              <a:spcBef>
                <a:spcPct val="50000"/>
              </a:spcBef>
              <a:spcAft>
                <a:spcPct val="25000"/>
              </a:spcAft>
              <a:buClrTx/>
              <a:buSzTx/>
              <a:buFont typeface="Arial" charset="0"/>
              <a:buNone/>
              <a:tabLst>
                <a:tab pos="287338" algn="l"/>
              </a:tabLst>
              <a:defRPr/>
            </a:pPr>
            <a:r>
              <a:rPr kumimoji="0" lang="nl-NL" sz="2800" b="0" i="0" u="none" strike="noStrike" kern="0" cap="none" spc="0" normalizeH="0" baseline="0" noProof="0" dirty="0" smtClean="0">
                <a:ln>
                  <a:noFill/>
                </a:ln>
                <a:solidFill>
                  <a:schemeClr val="bg1"/>
                </a:solidFill>
                <a:effectLst/>
                <a:uLnTx/>
                <a:uFillTx/>
                <a:latin typeface="+mn-lt"/>
                <a:ea typeface="+mn-ea"/>
                <a:cs typeface="+mn-cs"/>
                <a:sym typeface="Symbol" pitchFamily="18" charset="2"/>
              </a:rPr>
              <a:t>Client 2 </a:t>
            </a:r>
            <a:r>
              <a:rPr kumimoji="0" lang="nl-NL" sz="2800" b="0" i="0" u="none" strike="noStrike" kern="0" cap="none" spc="0" normalizeH="0" baseline="0" noProof="0" dirty="0" smtClean="0">
                <a:ln>
                  <a:noFill/>
                </a:ln>
                <a:solidFill>
                  <a:srgbClr val="E7482D"/>
                </a:solidFill>
                <a:effectLst/>
                <a:uLnTx/>
                <a:uFillTx/>
                <a:latin typeface="+mn-lt"/>
                <a:ea typeface="+mn-ea"/>
                <a:cs typeface="+mn-cs"/>
                <a:sym typeface="Symbol" pitchFamily="18" charset="2"/>
              </a:rPr>
              <a:t>sells</a:t>
            </a:r>
            <a:r>
              <a:rPr kumimoji="0" lang="nl-NL" sz="2800" b="0" i="0" u="none" strike="noStrike" kern="0" cap="none" spc="0" normalizeH="0" baseline="0" noProof="0" dirty="0" smtClean="0">
                <a:ln>
                  <a:noFill/>
                </a:ln>
                <a:solidFill>
                  <a:schemeClr val="bg1"/>
                </a:solidFill>
                <a:effectLst/>
                <a:uLnTx/>
                <a:uFillTx/>
                <a:latin typeface="+mn-lt"/>
                <a:ea typeface="+mn-ea"/>
                <a:cs typeface="+mn-cs"/>
                <a:sym typeface="Symbol" pitchFamily="18" charset="2"/>
              </a:rPr>
              <a:t> @ 12,5  </a:t>
            </a:r>
          </a:p>
          <a:p>
            <a:pPr marL="609600" marR="0" lvl="0" indent="-609600" algn="l" defTabSz="457200" rtl="0" eaLnBrk="0" fontAlgn="base" latinLnBrk="0" hangingPunct="0">
              <a:lnSpc>
                <a:spcPct val="90000"/>
              </a:lnSpc>
              <a:spcBef>
                <a:spcPct val="50000"/>
              </a:spcBef>
              <a:spcAft>
                <a:spcPct val="25000"/>
              </a:spcAft>
              <a:buClrTx/>
              <a:buSzTx/>
              <a:buFont typeface="Arial" charset="0"/>
              <a:buNone/>
              <a:tabLst>
                <a:tab pos="287338" algn="l"/>
              </a:tabLst>
              <a:defRPr/>
            </a:pPr>
            <a:endParaRPr kumimoji="0" lang="nl-NL" sz="2800" b="0" i="0" u="none" strike="noStrike" kern="0" cap="none" spc="0" normalizeH="0" baseline="0" noProof="0" dirty="0" smtClean="0">
              <a:ln>
                <a:noFill/>
              </a:ln>
              <a:solidFill>
                <a:schemeClr val="bg1"/>
              </a:solidFill>
              <a:effectLst/>
              <a:uLnTx/>
              <a:uFillTx/>
              <a:latin typeface="+mn-lt"/>
              <a:ea typeface="+mn-ea"/>
              <a:cs typeface="+mn-cs"/>
              <a:sym typeface="Symbol" pitchFamily="18" charset="2"/>
            </a:endParaRPr>
          </a:p>
          <a:p>
            <a:pPr marL="609600" marR="0" lvl="0" indent="-609600" algn="l" defTabSz="457200" rtl="0" eaLnBrk="0" fontAlgn="base" latinLnBrk="0" hangingPunct="0">
              <a:lnSpc>
                <a:spcPct val="90000"/>
              </a:lnSpc>
              <a:spcBef>
                <a:spcPct val="50000"/>
              </a:spcBef>
              <a:spcAft>
                <a:spcPct val="25000"/>
              </a:spcAft>
              <a:buClrTx/>
              <a:buSzTx/>
              <a:buFont typeface="Arial" charset="0"/>
              <a:buNone/>
              <a:tabLst>
                <a:tab pos="287338" algn="l"/>
              </a:tabLst>
              <a:defRPr/>
            </a:pPr>
            <a:endParaRPr kumimoji="0" lang="nl-NL" sz="2000" b="1" i="0" u="none" strike="noStrike" kern="0" cap="none" spc="0" normalizeH="0" baseline="0" noProof="0" dirty="0" smtClean="0">
              <a:ln>
                <a:noFill/>
              </a:ln>
              <a:solidFill>
                <a:schemeClr val="bg1"/>
              </a:solidFill>
              <a:effectLst/>
              <a:uLnTx/>
              <a:uFillTx/>
              <a:latin typeface="+mn-lt"/>
              <a:ea typeface="+mn-ea"/>
              <a:cs typeface="+mn-cs"/>
              <a:sym typeface="Symbol" pitchFamily="18" charset="2"/>
            </a:endParaRPr>
          </a:p>
          <a:p>
            <a:pPr marL="609600" marR="0" lvl="0" indent="-609600" algn="l" defTabSz="457200" rtl="0" eaLnBrk="0" fontAlgn="base" latinLnBrk="0" hangingPunct="0">
              <a:lnSpc>
                <a:spcPct val="90000"/>
              </a:lnSpc>
              <a:spcBef>
                <a:spcPct val="50000"/>
              </a:spcBef>
              <a:spcAft>
                <a:spcPct val="25000"/>
              </a:spcAft>
              <a:buClrTx/>
              <a:buSzTx/>
              <a:buFont typeface="Arial" charset="0"/>
              <a:buNone/>
              <a:tabLst>
                <a:tab pos="287338" algn="l"/>
              </a:tabLst>
              <a:defRPr/>
            </a:pPr>
            <a:r>
              <a:rPr kumimoji="0" lang="nl-NL" sz="2000" b="1" i="0" u="none" strike="noStrike" kern="0" cap="none" spc="0" normalizeH="0" baseline="0" noProof="0" dirty="0" smtClean="0">
                <a:ln>
                  <a:noFill/>
                </a:ln>
                <a:solidFill>
                  <a:schemeClr val="bg1"/>
                </a:solidFill>
                <a:effectLst/>
                <a:uLnTx/>
                <a:uFillTx/>
                <a:latin typeface="+mn-lt"/>
                <a:ea typeface="+mn-ea"/>
                <a:cs typeface="+mn-cs"/>
                <a:sym typeface="Symbol" pitchFamily="18" charset="2"/>
              </a:rPr>
              <a:t>                     </a:t>
            </a:r>
          </a:p>
        </p:txBody>
      </p:sp>
      <p:sp>
        <p:nvSpPr>
          <p:cNvPr id="11" name="Rectangle 2"/>
          <p:cNvSpPr txBox="1">
            <a:spLocks noChangeArrowheads="1"/>
          </p:cNvSpPr>
          <p:nvPr/>
        </p:nvSpPr>
        <p:spPr bwMode="auto">
          <a:xfrm>
            <a:off x="571472" y="2500306"/>
            <a:ext cx="8358246" cy="609600"/>
          </a:xfrm>
          <a:prstGeom prst="rect">
            <a:avLst/>
          </a:prstGeom>
          <a:noFill/>
          <a:ln>
            <a:noFill/>
            <a:miter lim="800000"/>
            <a:headEnd/>
            <a:tailEnd/>
          </a:ln>
        </p:spPr>
        <p:txBody>
          <a:bodyPr vert="horz" wrap="square" lIns="91440" tIns="45720" rIns="91440" bIns="45720" numCol="1" anchor="t" anchorCtr="0" compatLnSpc="1">
            <a:prstTxWarp prst="textNoShape">
              <a:avLst/>
            </a:prstTxWarp>
          </a:bodyPr>
          <a:lstStyle/>
          <a:p>
            <a:pPr marL="609600" marR="0" lvl="0" indent="-609600" algn="l" defTabSz="457200" rtl="0" eaLnBrk="0" fontAlgn="base" latinLnBrk="0" hangingPunct="0">
              <a:lnSpc>
                <a:spcPct val="90000"/>
              </a:lnSpc>
              <a:spcBef>
                <a:spcPct val="50000"/>
              </a:spcBef>
              <a:spcAft>
                <a:spcPct val="25000"/>
              </a:spcAft>
              <a:buClrTx/>
              <a:buSzTx/>
              <a:buFont typeface="Arial" charset="0"/>
              <a:buNone/>
              <a:tabLst>
                <a:tab pos="287338" algn="l"/>
              </a:tabLst>
              <a:defRPr/>
            </a:pPr>
            <a:r>
              <a:rPr lang="nl-NL" sz="2800" kern="0" dirty="0" smtClean="0">
                <a:solidFill>
                  <a:schemeClr val="bg1"/>
                </a:solidFill>
                <a:latin typeface="+mn-lt"/>
                <a:ea typeface="+mn-ea"/>
                <a:sym typeface="Symbol" pitchFamily="18" charset="2"/>
              </a:rPr>
              <a:t>Next market from MM will be : 12,5 bid at 17,5 offer</a:t>
            </a:r>
            <a:r>
              <a:rPr kumimoji="0" lang="nl-NL" sz="2800" b="0" i="0" u="none" strike="noStrike" kern="0" cap="none" spc="0" normalizeH="0" baseline="0" noProof="0" dirty="0" smtClean="0">
                <a:ln>
                  <a:noFill/>
                </a:ln>
                <a:solidFill>
                  <a:schemeClr val="bg1"/>
                </a:solidFill>
                <a:effectLst/>
                <a:uLnTx/>
                <a:uFillTx/>
                <a:latin typeface="+mn-lt"/>
                <a:ea typeface="+mn-ea"/>
                <a:cs typeface="+mn-cs"/>
                <a:sym typeface="Symbol" pitchFamily="18" charset="2"/>
              </a:rPr>
              <a:t>  </a:t>
            </a:r>
          </a:p>
          <a:p>
            <a:pPr marL="609600" marR="0" lvl="0" indent="-609600" algn="l" defTabSz="457200" rtl="0" eaLnBrk="0" fontAlgn="base" latinLnBrk="0" hangingPunct="0">
              <a:lnSpc>
                <a:spcPct val="90000"/>
              </a:lnSpc>
              <a:spcBef>
                <a:spcPct val="50000"/>
              </a:spcBef>
              <a:spcAft>
                <a:spcPct val="25000"/>
              </a:spcAft>
              <a:buClrTx/>
              <a:buSzTx/>
              <a:buFont typeface="Arial" charset="0"/>
              <a:buNone/>
              <a:tabLst>
                <a:tab pos="287338" algn="l"/>
              </a:tabLst>
              <a:defRPr/>
            </a:pPr>
            <a:endParaRPr kumimoji="0" lang="nl-NL" sz="2800" b="0" i="0" u="none" strike="noStrike" kern="0" cap="none" spc="0" normalizeH="0" baseline="0" noProof="0" dirty="0" smtClean="0">
              <a:ln>
                <a:noFill/>
              </a:ln>
              <a:solidFill>
                <a:schemeClr val="bg1"/>
              </a:solidFill>
              <a:effectLst/>
              <a:uLnTx/>
              <a:uFillTx/>
              <a:latin typeface="+mn-lt"/>
              <a:ea typeface="+mn-ea"/>
              <a:cs typeface="+mn-cs"/>
              <a:sym typeface="Symbol" pitchFamily="18" charset="2"/>
            </a:endParaRPr>
          </a:p>
          <a:p>
            <a:pPr marL="609600" marR="0" lvl="0" indent="-609600" algn="l" defTabSz="457200" rtl="0" eaLnBrk="0" fontAlgn="base" latinLnBrk="0" hangingPunct="0">
              <a:lnSpc>
                <a:spcPct val="90000"/>
              </a:lnSpc>
              <a:spcBef>
                <a:spcPct val="50000"/>
              </a:spcBef>
              <a:spcAft>
                <a:spcPct val="25000"/>
              </a:spcAft>
              <a:buClrTx/>
              <a:buSzTx/>
              <a:buFont typeface="Arial" charset="0"/>
              <a:buNone/>
              <a:tabLst>
                <a:tab pos="287338" algn="l"/>
              </a:tabLst>
              <a:defRPr/>
            </a:pPr>
            <a:endParaRPr kumimoji="0" lang="nl-NL" sz="2000" b="1" i="0" u="none" strike="noStrike" kern="0" cap="none" spc="0" normalizeH="0" baseline="0" noProof="0" dirty="0" smtClean="0">
              <a:ln>
                <a:noFill/>
              </a:ln>
              <a:solidFill>
                <a:schemeClr val="bg1"/>
              </a:solidFill>
              <a:effectLst/>
              <a:uLnTx/>
              <a:uFillTx/>
              <a:latin typeface="+mn-lt"/>
              <a:ea typeface="+mn-ea"/>
              <a:cs typeface="+mn-cs"/>
              <a:sym typeface="Symbol" pitchFamily="18" charset="2"/>
            </a:endParaRPr>
          </a:p>
          <a:p>
            <a:pPr marL="609600" marR="0" lvl="0" indent="-609600" algn="l" defTabSz="457200" rtl="0" eaLnBrk="0" fontAlgn="base" latinLnBrk="0" hangingPunct="0">
              <a:lnSpc>
                <a:spcPct val="90000"/>
              </a:lnSpc>
              <a:spcBef>
                <a:spcPct val="50000"/>
              </a:spcBef>
              <a:spcAft>
                <a:spcPct val="25000"/>
              </a:spcAft>
              <a:buClrTx/>
              <a:buSzTx/>
              <a:buFont typeface="Arial" charset="0"/>
              <a:buNone/>
              <a:tabLst>
                <a:tab pos="287338" algn="l"/>
              </a:tabLst>
              <a:defRPr/>
            </a:pPr>
            <a:r>
              <a:rPr kumimoji="0" lang="nl-NL" sz="2000" b="1" i="0" u="none" strike="noStrike" kern="0" cap="none" spc="0" normalizeH="0" baseline="0" noProof="0" dirty="0" smtClean="0">
                <a:ln>
                  <a:noFill/>
                </a:ln>
                <a:solidFill>
                  <a:schemeClr val="bg1"/>
                </a:solidFill>
                <a:effectLst/>
                <a:uLnTx/>
                <a:uFillTx/>
                <a:latin typeface="+mn-lt"/>
                <a:ea typeface="+mn-ea"/>
                <a:cs typeface="+mn-cs"/>
                <a:sym typeface="Symbol" pitchFamily="18" charset="2"/>
              </a:rPr>
              <a:t>                     </a:t>
            </a:r>
          </a:p>
        </p:txBody>
      </p:sp>
      <p:sp>
        <p:nvSpPr>
          <p:cNvPr id="12" name="Rectangle 2"/>
          <p:cNvSpPr txBox="1">
            <a:spLocks noChangeArrowheads="1"/>
          </p:cNvSpPr>
          <p:nvPr/>
        </p:nvSpPr>
        <p:spPr bwMode="auto">
          <a:xfrm>
            <a:off x="3214678" y="5500702"/>
            <a:ext cx="2643206" cy="785818"/>
          </a:xfrm>
          <a:prstGeom prst="rect">
            <a:avLst/>
          </a:prstGeom>
          <a:noFill/>
          <a:ln>
            <a:noFill/>
            <a:miter lim="800000"/>
            <a:headEnd/>
            <a:tailEnd/>
          </a:ln>
        </p:spPr>
        <p:txBody>
          <a:bodyPr vert="horz" wrap="square" lIns="91440" tIns="45720" rIns="91440" bIns="45720" numCol="1" anchor="t" anchorCtr="0" compatLnSpc="1">
            <a:prstTxWarp prst="textNoShape">
              <a:avLst/>
            </a:prstTxWarp>
          </a:bodyPr>
          <a:lstStyle/>
          <a:p>
            <a:pPr marL="609600" marR="0" lvl="0" indent="-609600" algn="l" defTabSz="457200" rtl="0" eaLnBrk="0" fontAlgn="base" latinLnBrk="0" hangingPunct="0">
              <a:lnSpc>
                <a:spcPct val="90000"/>
              </a:lnSpc>
              <a:spcBef>
                <a:spcPct val="50000"/>
              </a:spcBef>
              <a:spcAft>
                <a:spcPct val="25000"/>
              </a:spcAft>
              <a:buClrTx/>
              <a:buSzTx/>
              <a:buFont typeface="Arial" charset="0"/>
              <a:buNone/>
              <a:tabLst>
                <a:tab pos="287338" algn="l"/>
              </a:tabLst>
              <a:defRPr/>
            </a:pPr>
            <a:r>
              <a:rPr lang="nl-NL" sz="5400" b="1" kern="0" noProof="0" dirty="0" smtClean="0">
                <a:solidFill>
                  <a:srgbClr val="E7482D"/>
                </a:solidFill>
                <a:latin typeface="+mn-lt"/>
                <a:ea typeface="+mn-ea"/>
                <a:sym typeface="Symbol" pitchFamily="18" charset="2"/>
              </a:rPr>
              <a:t>Profit?</a:t>
            </a:r>
            <a:r>
              <a:rPr kumimoji="0" lang="nl-NL" sz="5400" b="1" i="0" u="none" strike="noStrike" kern="0" cap="none" spc="0" normalizeH="0" baseline="0" noProof="0" dirty="0" smtClean="0">
                <a:ln>
                  <a:noFill/>
                </a:ln>
                <a:solidFill>
                  <a:srgbClr val="E7482D"/>
                </a:solidFill>
                <a:effectLst/>
                <a:uLnTx/>
                <a:uFillTx/>
                <a:latin typeface="+mn-lt"/>
                <a:ea typeface="+mn-ea"/>
                <a:cs typeface="+mn-cs"/>
                <a:sym typeface="Symbol" pitchFamily="18" charset="2"/>
              </a:rPr>
              <a:t>  </a:t>
            </a:r>
          </a:p>
          <a:p>
            <a:pPr marL="609600" marR="0" lvl="0" indent="-609600" algn="l" defTabSz="457200" rtl="0" eaLnBrk="0" fontAlgn="base" latinLnBrk="0" hangingPunct="0">
              <a:lnSpc>
                <a:spcPct val="90000"/>
              </a:lnSpc>
              <a:spcBef>
                <a:spcPct val="50000"/>
              </a:spcBef>
              <a:spcAft>
                <a:spcPct val="25000"/>
              </a:spcAft>
              <a:buClrTx/>
              <a:buSzTx/>
              <a:buFont typeface="Arial" charset="0"/>
              <a:buNone/>
              <a:tabLst>
                <a:tab pos="287338" algn="l"/>
              </a:tabLst>
              <a:defRPr/>
            </a:pPr>
            <a:endParaRPr kumimoji="0" lang="nl-NL" sz="2800" b="0" i="0" u="none" strike="noStrike" kern="0" cap="none" spc="0" normalizeH="0" baseline="0" noProof="0" dirty="0" smtClean="0">
              <a:ln>
                <a:noFill/>
              </a:ln>
              <a:solidFill>
                <a:schemeClr val="bg1"/>
              </a:solidFill>
              <a:effectLst/>
              <a:uLnTx/>
              <a:uFillTx/>
              <a:latin typeface="+mn-lt"/>
              <a:ea typeface="+mn-ea"/>
              <a:cs typeface="+mn-cs"/>
              <a:sym typeface="Symbol" pitchFamily="18" charset="2"/>
            </a:endParaRPr>
          </a:p>
          <a:p>
            <a:pPr marL="609600" marR="0" lvl="0" indent="-609600" algn="l" defTabSz="457200" rtl="0" eaLnBrk="0" fontAlgn="base" latinLnBrk="0" hangingPunct="0">
              <a:lnSpc>
                <a:spcPct val="90000"/>
              </a:lnSpc>
              <a:spcBef>
                <a:spcPct val="50000"/>
              </a:spcBef>
              <a:spcAft>
                <a:spcPct val="25000"/>
              </a:spcAft>
              <a:buClrTx/>
              <a:buSzTx/>
              <a:buFont typeface="Arial" charset="0"/>
              <a:buNone/>
              <a:tabLst>
                <a:tab pos="287338" algn="l"/>
              </a:tabLst>
              <a:defRPr/>
            </a:pPr>
            <a:endParaRPr kumimoji="0" lang="nl-NL" sz="2000" b="1" i="0" u="none" strike="noStrike" kern="0" cap="none" spc="0" normalizeH="0" baseline="0" noProof="0" dirty="0" smtClean="0">
              <a:ln>
                <a:noFill/>
              </a:ln>
              <a:solidFill>
                <a:schemeClr val="bg1"/>
              </a:solidFill>
              <a:effectLst/>
              <a:uLnTx/>
              <a:uFillTx/>
              <a:latin typeface="+mn-lt"/>
              <a:ea typeface="+mn-ea"/>
              <a:cs typeface="+mn-cs"/>
              <a:sym typeface="Symbol" pitchFamily="18" charset="2"/>
            </a:endParaRPr>
          </a:p>
          <a:p>
            <a:pPr marL="609600" marR="0" lvl="0" indent="-609600" algn="l" defTabSz="457200" rtl="0" eaLnBrk="0" fontAlgn="base" latinLnBrk="0" hangingPunct="0">
              <a:lnSpc>
                <a:spcPct val="90000"/>
              </a:lnSpc>
              <a:spcBef>
                <a:spcPct val="50000"/>
              </a:spcBef>
              <a:spcAft>
                <a:spcPct val="25000"/>
              </a:spcAft>
              <a:buClrTx/>
              <a:buSzTx/>
              <a:buFont typeface="Arial" charset="0"/>
              <a:buNone/>
              <a:tabLst>
                <a:tab pos="287338" algn="l"/>
              </a:tabLst>
              <a:defRPr/>
            </a:pPr>
            <a:r>
              <a:rPr kumimoji="0" lang="nl-NL" sz="2000" b="1" i="0" u="none" strike="noStrike" kern="0" cap="none" spc="0" normalizeH="0" baseline="0" noProof="0" dirty="0" smtClean="0">
                <a:ln>
                  <a:noFill/>
                </a:ln>
                <a:solidFill>
                  <a:schemeClr val="bg1"/>
                </a:solidFill>
                <a:effectLst/>
                <a:uLnTx/>
                <a:uFillTx/>
                <a:latin typeface="+mn-lt"/>
                <a:ea typeface="+mn-ea"/>
                <a:cs typeface="+mn-cs"/>
                <a:sym typeface="Symbol" pitchFamily="18" charset="2"/>
              </a:rPr>
              <a:t>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5570" name="Picture 2" descr="http://makemoneyideas.in/images/buy-sell-websit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1285852" y="357166"/>
            <a:ext cx="6324600"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400" b="1" dirty="0" smtClean="0">
                <a:latin typeface="+mn-lt"/>
              </a:rPr>
              <a:t>Make your Market</a:t>
            </a:r>
            <a:endParaRPr lang="en-US" sz="4400" b="1" dirty="0">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85852" y="357166"/>
            <a:ext cx="6786610" cy="218521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400" b="1" dirty="0" smtClean="0">
                <a:solidFill>
                  <a:schemeClr val="bg1"/>
                </a:solidFill>
                <a:latin typeface="+mn-lt"/>
              </a:rPr>
              <a:t>How to make a market of beer?</a:t>
            </a:r>
          </a:p>
          <a:p>
            <a:pPr algn="ctr"/>
            <a:endParaRPr lang="en-US" sz="4800" b="1" dirty="0">
              <a:solidFill>
                <a:schemeClr val="bg1"/>
              </a:solidFill>
            </a:endParaRPr>
          </a:p>
        </p:txBody>
      </p:sp>
      <p:pic>
        <p:nvPicPr>
          <p:cNvPr id="4" name="Picture 4" descr="grolsch.jpg"/>
          <p:cNvPicPr>
            <a:picLocks noChangeAspect="1" noChangeArrowheads="1"/>
          </p:cNvPicPr>
          <p:nvPr/>
        </p:nvPicPr>
        <p:blipFill>
          <a:blip r:embed="rId2" cstate="print"/>
          <a:srcRect/>
          <a:stretch>
            <a:fillRect/>
          </a:stretch>
        </p:blipFill>
        <p:spPr bwMode="auto">
          <a:xfrm>
            <a:off x="3286116" y="2285992"/>
            <a:ext cx="2514600" cy="3225248"/>
          </a:xfrm>
          <a:prstGeom prst="rect">
            <a:avLst/>
          </a:prstGeom>
          <a:noFill/>
          <a:ln>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Rectangle 2"/>
          <p:cNvSpPr>
            <a:spLocks noGrp="1" noChangeArrowheads="1"/>
          </p:cNvSpPr>
          <p:nvPr>
            <p:ph type="title" idx="4294967295"/>
          </p:nvPr>
        </p:nvSpPr>
        <p:spPr bwMode="auto">
          <a:xfrm>
            <a:off x="914400" y="500063"/>
            <a:ext cx="8229600" cy="1143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b="1" dirty="0">
                <a:solidFill>
                  <a:schemeClr val="bg1"/>
                </a:solidFill>
              </a:rPr>
              <a:t>Introduction</a:t>
            </a:r>
          </a:p>
        </p:txBody>
      </p:sp>
      <p:sp>
        <p:nvSpPr>
          <p:cNvPr id="704515" name="Rectangle 3"/>
          <p:cNvSpPr>
            <a:spLocks noGrp="1" noChangeArrowheads="1"/>
          </p:cNvSpPr>
          <p:nvPr>
            <p:ph type="body" idx="4294967295"/>
          </p:nvPr>
        </p:nvSpPr>
        <p:spPr bwMode="auto">
          <a:xfrm>
            <a:off x="357188" y="1928813"/>
            <a:ext cx="8786812" cy="45259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buClr>
                <a:srgbClr val="E7482D"/>
              </a:buClr>
              <a:buFont typeface="Arial" pitchFamily="34" charset="0"/>
              <a:buChar char="•"/>
            </a:pPr>
            <a:r>
              <a:rPr lang="en-US" sz="2800" dirty="0" smtClean="0">
                <a:solidFill>
                  <a:schemeClr val="bg1"/>
                </a:solidFill>
              </a:rPr>
              <a:t>Maarten Jacobs</a:t>
            </a:r>
            <a:br>
              <a:rPr lang="en-US" sz="2800" dirty="0" smtClean="0">
                <a:solidFill>
                  <a:schemeClr val="bg1"/>
                </a:solidFill>
              </a:rPr>
            </a:br>
            <a:endParaRPr lang="en-US" sz="2800" dirty="0" smtClean="0">
              <a:solidFill>
                <a:schemeClr val="bg1"/>
              </a:solidFill>
            </a:endParaRPr>
          </a:p>
          <a:p>
            <a:pPr>
              <a:buClr>
                <a:srgbClr val="E7482D"/>
              </a:buClr>
              <a:buFont typeface="Arial" pitchFamily="34" charset="0"/>
              <a:buChar char="•"/>
            </a:pPr>
            <a:r>
              <a:rPr lang="en-US" sz="2800" dirty="0" smtClean="0">
                <a:solidFill>
                  <a:schemeClr val="bg1"/>
                </a:solidFill>
              </a:rPr>
              <a:t>Background</a:t>
            </a:r>
          </a:p>
          <a:p>
            <a:pPr>
              <a:buClr>
                <a:srgbClr val="E7482D"/>
              </a:buClr>
              <a:buNone/>
            </a:pPr>
            <a:r>
              <a:rPr lang="en-US" sz="2800" dirty="0" smtClean="0">
                <a:solidFill>
                  <a:schemeClr val="bg1"/>
                </a:solidFill>
              </a:rPr>
              <a:t>	</a:t>
            </a:r>
            <a:r>
              <a:rPr lang="en-US" sz="2000" dirty="0" smtClean="0">
                <a:solidFill>
                  <a:srgbClr val="E7482D"/>
                </a:solidFill>
              </a:rPr>
              <a:t>- Business Studies at K.U. Leuven, Belgium</a:t>
            </a:r>
            <a:br>
              <a:rPr lang="en-US" sz="2000" dirty="0" smtClean="0">
                <a:solidFill>
                  <a:srgbClr val="E7482D"/>
                </a:solidFill>
              </a:rPr>
            </a:br>
            <a:r>
              <a:rPr lang="en-US" sz="2000" dirty="0" smtClean="0">
                <a:solidFill>
                  <a:srgbClr val="E7482D"/>
                </a:solidFill>
              </a:rPr>
              <a:t>- Master in Financial Management </a:t>
            </a:r>
            <a:r>
              <a:rPr lang="en-US" sz="2000" dirty="0" smtClean="0">
                <a:solidFill>
                  <a:srgbClr val="E7482D"/>
                </a:solidFill>
              </a:rPr>
              <a:t>at </a:t>
            </a:r>
            <a:r>
              <a:rPr lang="en-US" sz="2000" dirty="0" err="1" smtClean="0">
                <a:solidFill>
                  <a:srgbClr val="E7482D"/>
                </a:solidFill>
              </a:rPr>
              <a:t>Vlerick</a:t>
            </a:r>
            <a:r>
              <a:rPr lang="en-US" sz="2000" dirty="0" smtClean="0">
                <a:solidFill>
                  <a:srgbClr val="E7482D"/>
                </a:solidFill>
              </a:rPr>
              <a:t> </a:t>
            </a:r>
            <a:r>
              <a:rPr lang="en-US" sz="2000" dirty="0" smtClean="0">
                <a:solidFill>
                  <a:srgbClr val="E7482D"/>
                </a:solidFill>
              </a:rPr>
              <a:t>Management School</a:t>
            </a:r>
            <a:br>
              <a:rPr lang="en-US" sz="2000" dirty="0" smtClean="0">
                <a:solidFill>
                  <a:srgbClr val="E7482D"/>
                </a:solidFill>
              </a:rPr>
            </a:br>
            <a:r>
              <a:rPr lang="en-US" sz="2000" dirty="0" smtClean="0">
                <a:solidFill>
                  <a:srgbClr val="E7482D"/>
                </a:solidFill>
              </a:rPr>
              <a:t>- Bachelor in Mathematics at K.U. Leuven.</a:t>
            </a:r>
          </a:p>
          <a:p>
            <a:pPr>
              <a:buClr>
                <a:srgbClr val="E7482D"/>
              </a:buClr>
              <a:buNone/>
            </a:pPr>
            <a:endParaRPr lang="en-US" sz="2000" dirty="0" smtClean="0">
              <a:solidFill>
                <a:srgbClr val="E7482D"/>
              </a:solidFill>
            </a:endParaRPr>
          </a:p>
          <a:p>
            <a:pPr>
              <a:buClr>
                <a:srgbClr val="E7482D"/>
              </a:buClr>
              <a:buFont typeface="Arial" pitchFamily="34" charset="0"/>
              <a:buChar char="•"/>
            </a:pPr>
            <a:r>
              <a:rPr lang="en-US" sz="2800" dirty="0" smtClean="0">
                <a:solidFill>
                  <a:schemeClr val="bg1"/>
                </a:solidFill>
              </a:rPr>
              <a:t>Started in 2009 at </a:t>
            </a:r>
            <a:r>
              <a:rPr lang="en-US" sz="2800" dirty="0" err="1" smtClean="0">
                <a:solidFill>
                  <a:schemeClr val="bg1"/>
                </a:solidFill>
              </a:rPr>
              <a:t>Optiver</a:t>
            </a:r>
            <a:r>
              <a:rPr lang="en-US" sz="2800" dirty="0" smtClean="0">
                <a:solidFill>
                  <a:schemeClr val="bg1"/>
                </a:solidFill>
              </a:rPr>
              <a:t> as Arbitrage Trader</a:t>
            </a:r>
            <a:br>
              <a:rPr lang="en-US" sz="2800" dirty="0" smtClean="0">
                <a:solidFill>
                  <a:schemeClr val="bg1"/>
                </a:solidFill>
              </a:rPr>
            </a:br>
            <a:r>
              <a:rPr lang="en-US" sz="2000" dirty="0" smtClean="0">
                <a:solidFill>
                  <a:schemeClr val="bg1"/>
                </a:solidFill>
              </a:rPr>
              <a:t/>
            </a:r>
            <a:br>
              <a:rPr lang="en-US" sz="2000" dirty="0" smtClean="0">
                <a:solidFill>
                  <a:schemeClr val="bg1"/>
                </a:solidFill>
              </a:rPr>
            </a:br>
            <a:r>
              <a:rPr lang="en-US" sz="2000" dirty="0" smtClean="0">
                <a:solidFill>
                  <a:srgbClr val="E7482D"/>
                </a:solidFill>
              </a:rPr>
              <a:t>- Before, I worked with KPMG and ING Financial Markets</a:t>
            </a:r>
            <a:endParaRPr lang="en-US" sz="2000" dirty="0" smtClean="0">
              <a:solidFill>
                <a:schemeClr val="bg1"/>
              </a:solidFill>
            </a:endParaRPr>
          </a:p>
          <a:p>
            <a:pPr>
              <a:buFont typeface="Arial" charset="0"/>
              <a:buNone/>
            </a:pPr>
            <a:endParaRPr lang="en-US" sz="2800" dirty="0" smtClean="0">
              <a:solidFill>
                <a:schemeClr val="bg1"/>
              </a:solidFill>
            </a:endParaRPr>
          </a:p>
          <a:p>
            <a:pPr>
              <a:buFont typeface="Arial" charset="0"/>
              <a:buNone/>
            </a:pPr>
            <a:endParaRPr lang="en-US" sz="2800" dirty="0" smtClean="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http://www.smartatlas.com/3DWorldMap.jpeg"/>
          <p:cNvPicPr>
            <a:picLocks noChangeAspect="1" noChangeArrowheads="1"/>
          </p:cNvPicPr>
          <p:nvPr/>
        </p:nvPicPr>
        <p:blipFill>
          <a:blip r:embed="rId3" cstate="print"/>
          <a:srcRect/>
          <a:stretch>
            <a:fillRect/>
          </a:stretch>
        </p:blipFill>
        <p:spPr bwMode="auto">
          <a:xfrm>
            <a:off x="0" y="0"/>
            <a:ext cx="8972550" cy="6705600"/>
          </a:xfrm>
          <a:prstGeom prst="rect">
            <a:avLst/>
          </a:prstGeom>
          <a:noFill/>
        </p:spPr>
      </p:pic>
      <p:pic>
        <p:nvPicPr>
          <p:cNvPr id="5" name="Picture 18" descr="Bekijk de afbeelding op ware grootte">
            <a:hlinkClick r:id="rId4"/>
          </p:cNvPr>
          <p:cNvPicPr>
            <a:picLocks noChangeAspect="1" noChangeArrowheads="1"/>
          </p:cNvPicPr>
          <p:nvPr/>
        </p:nvPicPr>
        <p:blipFill>
          <a:blip r:embed="rId5" cstate="print"/>
          <a:srcRect/>
          <a:stretch>
            <a:fillRect/>
          </a:stretch>
        </p:blipFill>
        <p:spPr bwMode="auto">
          <a:xfrm>
            <a:off x="3962400" y="1066800"/>
            <a:ext cx="1524308" cy="92869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16" descr="http://t2.gstatic.com/images?q=tbn:RGBStCM8M6MHSM:http://blog.bioethics.net/ChicagoSkyline1.jpg">
            <a:hlinkClick r:id="rId6"/>
          </p:cNvPr>
          <p:cNvPicPr>
            <a:picLocks noChangeAspect="1" noChangeArrowheads="1"/>
          </p:cNvPicPr>
          <p:nvPr/>
        </p:nvPicPr>
        <p:blipFill>
          <a:blip r:embed="rId7" cstate="print"/>
          <a:srcRect/>
          <a:stretch>
            <a:fillRect/>
          </a:stretch>
        </p:blipFill>
        <p:spPr bwMode="auto">
          <a:xfrm>
            <a:off x="1600200" y="1828800"/>
            <a:ext cx="1419225" cy="101917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TextBox 6"/>
          <p:cNvSpPr txBox="1"/>
          <p:nvPr/>
        </p:nvSpPr>
        <p:spPr>
          <a:xfrm>
            <a:off x="304800" y="3657600"/>
            <a:ext cx="8382000" cy="58477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b="1" dirty="0" smtClean="0">
                <a:solidFill>
                  <a:schemeClr val="bg1"/>
                </a:solidFill>
              </a:rPr>
              <a:t>Distance from Amsterdam to Chicago?</a:t>
            </a:r>
            <a:endParaRPr lang="en-US" sz="3200" b="1" dirty="0">
              <a:solidFill>
                <a:schemeClr val="bg1"/>
              </a:solidFill>
            </a:endParaRPr>
          </a:p>
        </p:txBody>
      </p:sp>
      <p:cxnSp>
        <p:nvCxnSpPr>
          <p:cNvPr id="9" name="Straight Arrow Connector 8"/>
          <p:cNvCxnSpPr/>
          <p:nvPr/>
        </p:nvCxnSpPr>
        <p:spPr bwMode="auto">
          <a:xfrm flipV="1">
            <a:off x="3124200" y="1600200"/>
            <a:ext cx="762000" cy="381000"/>
          </a:xfrm>
          <a:prstGeom prst="straightConnector1">
            <a:avLst/>
          </a:prstGeom>
          <a:solidFill>
            <a:srgbClr val="FFFFFF"/>
          </a:solidFill>
          <a:ln w="38100" cap="flat" cmpd="sng" algn="ctr">
            <a:solidFill>
              <a:srgbClr val="000000"/>
            </a:solidFill>
            <a:prstDash val="solid"/>
            <a:round/>
            <a:headEnd type="arrow"/>
            <a:tailEnd type="arrow"/>
          </a:ln>
          <a:effectLst/>
        </p:spPr>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
          <p:cNvSpPr txBox="1">
            <a:spLocks noChangeArrowheads="1"/>
          </p:cNvSpPr>
          <p:nvPr/>
        </p:nvSpPr>
        <p:spPr bwMode="auto">
          <a:xfrm>
            <a:off x="207963" y="831850"/>
            <a:ext cx="8756650" cy="823913"/>
          </a:xfrm>
          <a:prstGeom prst="rect">
            <a:avLst/>
          </a:prstGeom>
          <a:noFill/>
          <a:ln w="9525">
            <a:noFill/>
            <a:miter lim="800000"/>
            <a:headEnd/>
            <a:tailEnd/>
          </a:ln>
        </p:spPr>
        <p:txBody>
          <a:bodyPr>
            <a:spAutoFit/>
          </a:bodyPr>
          <a:lstStyle/>
          <a:p>
            <a:pPr algn="ctr"/>
            <a:r>
              <a:rPr lang="en-US" sz="4800" b="1" dirty="0">
                <a:solidFill>
                  <a:schemeClr val="bg1"/>
                </a:solidFill>
                <a:latin typeface="Arial" pitchFamily="34" charset="0"/>
                <a:cs typeface="Arial" pitchFamily="34" charset="0"/>
              </a:rPr>
              <a:t>Calls &amp; Puts</a:t>
            </a:r>
          </a:p>
        </p:txBody>
      </p:sp>
      <p:sp>
        <p:nvSpPr>
          <p:cNvPr id="5" name="Text Box 9"/>
          <p:cNvSpPr txBox="1">
            <a:spLocks noChangeArrowheads="1"/>
          </p:cNvSpPr>
          <p:nvPr/>
        </p:nvSpPr>
        <p:spPr bwMode="auto">
          <a:xfrm>
            <a:off x="468313" y="2276475"/>
            <a:ext cx="8496300" cy="966418"/>
          </a:xfrm>
          <a:prstGeom prst="rect">
            <a:avLst/>
          </a:prstGeom>
          <a:noFill/>
          <a:ln w="9525">
            <a:noFill/>
            <a:miter lim="800000"/>
            <a:headEnd/>
            <a:tailEnd/>
          </a:ln>
        </p:spPr>
        <p:txBody>
          <a:bodyPr>
            <a:spAutoFit/>
          </a:bodyPr>
          <a:lstStyle/>
          <a:p>
            <a:pPr>
              <a:lnSpc>
                <a:spcPct val="80000"/>
              </a:lnSpc>
              <a:spcBef>
                <a:spcPct val="20000"/>
              </a:spcBef>
            </a:pPr>
            <a:r>
              <a:rPr lang="en-US" sz="2800" b="1" dirty="0" smtClean="0">
                <a:solidFill>
                  <a:schemeClr val="bg1"/>
                </a:solidFill>
                <a:latin typeface="Arial" pitchFamily="34" charset="0"/>
                <a:cs typeface="Arial" pitchFamily="34" charset="0"/>
              </a:rPr>
              <a:t>	</a:t>
            </a:r>
            <a:r>
              <a:rPr lang="en-US" sz="3600" b="1" dirty="0" smtClean="0">
                <a:solidFill>
                  <a:schemeClr val="bg1"/>
                </a:solidFill>
                <a:latin typeface="Arial" pitchFamily="34" charset="0"/>
                <a:cs typeface="Arial" pitchFamily="34" charset="0"/>
              </a:rPr>
              <a:t>Call					   Put</a:t>
            </a:r>
            <a:r>
              <a:rPr lang="en-US" sz="2800" b="1" dirty="0" smtClean="0">
                <a:solidFill>
                  <a:schemeClr val="bg1"/>
                </a:solidFill>
                <a:latin typeface="Arial" pitchFamily="34" charset="0"/>
                <a:cs typeface="Arial" pitchFamily="34" charset="0"/>
              </a:rPr>
              <a:t>		</a:t>
            </a:r>
            <a:endParaRPr lang="en-US" sz="2800" b="1" dirty="0">
              <a:solidFill>
                <a:schemeClr val="bg1"/>
              </a:solidFill>
              <a:latin typeface="Arial" pitchFamily="34" charset="0"/>
              <a:cs typeface="Arial" pitchFamily="34" charset="0"/>
            </a:endParaRPr>
          </a:p>
          <a:p>
            <a:endParaRPr lang="en-US" sz="2800" dirty="0"/>
          </a:p>
        </p:txBody>
      </p:sp>
      <p:pic>
        <p:nvPicPr>
          <p:cNvPr id="312324" name="Picture 4" descr="http://i.ehow.com/images/GlobalPhoto/Articles/5309424/putspread-main_Full.jpg"/>
          <p:cNvPicPr>
            <a:picLocks noChangeAspect="1" noChangeArrowheads="1"/>
          </p:cNvPicPr>
          <p:nvPr/>
        </p:nvPicPr>
        <p:blipFill>
          <a:blip r:embed="rId3" cstate="print"/>
          <a:srcRect/>
          <a:stretch>
            <a:fillRect/>
          </a:stretch>
        </p:blipFill>
        <p:spPr bwMode="auto">
          <a:xfrm>
            <a:off x="5072066" y="3357562"/>
            <a:ext cx="3429024" cy="2571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12326" name="Picture 6" descr="http://i.ehow.com/images/GlobalPhoto/Articles/4502453/purchasstock_Full.jpg"/>
          <p:cNvPicPr>
            <a:picLocks noChangeAspect="1" noChangeArrowheads="1"/>
          </p:cNvPicPr>
          <p:nvPr/>
        </p:nvPicPr>
        <p:blipFill>
          <a:blip r:embed="rId4" cstate="print"/>
          <a:srcRect/>
          <a:stretch>
            <a:fillRect/>
          </a:stretch>
        </p:blipFill>
        <p:spPr bwMode="auto">
          <a:xfrm>
            <a:off x="571472" y="3357562"/>
            <a:ext cx="3429024" cy="2571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23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2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1"/>
          <p:cNvSpPr txBox="1">
            <a:spLocks noChangeArrowheads="1"/>
          </p:cNvSpPr>
          <p:nvPr/>
        </p:nvSpPr>
        <p:spPr bwMode="auto">
          <a:xfrm>
            <a:off x="228600" y="457200"/>
            <a:ext cx="8756650" cy="769441"/>
          </a:xfrm>
          <a:prstGeom prst="rect">
            <a:avLst/>
          </a:prstGeom>
          <a:noFill/>
          <a:ln w="9525">
            <a:noFill/>
            <a:miter lim="800000"/>
            <a:headEnd/>
            <a:tailEnd/>
          </a:ln>
        </p:spPr>
        <p:txBody>
          <a:bodyPr>
            <a:spAutoFit/>
          </a:bodyPr>
          <a:lstStyle/>
          <a:p>
            <a:pPr algn="ctr"/>
            <a:r>
              <a:rPr lang="en-US" sz="4400" b="1" dirty="0" smtClean="0">
                <a:solidFill>
                  <a:schemeClr val="bg1"/>
                </a:solidFill>
                <a:latin typeface="Arial" pitchFamily="34" charset="0"/>
                <a:cs typeface="Arial" pitchFamily="34" charset="0"/>
              </a:rPr>
              <a:t>Influence on option price</a:t>
            </a:r>
            <a:endParaRPr lang="en-US" sz="4400" b="1" dirty="0">
              <a:solidFill>
                <a:schemeClr val="bg1"/>
              </a:solidFill>
              <a:latin typeface="Arial" pitchFamily="34" charset="0"/>
              <a:cs typeface="Arial" pitchFamily="34" charset="0"/>
            </a:endParaRPr>
          </a:p>
        </p:txBody>
      </p:sp>
      <p:sp>
        <p:nvSpPr>
          <p:cNvPr id="23555" name="Rectangle 12"/>
          <p:cNvSpPr>
            <a:spLocks noGrp="1" noChangeArrowheads="1"/>
          </p:cNvSpPr>
          <p:nvPr>
            <p:ph idx="1"/>
          </p:nvPr>
        </p:nvSpPr>
        <p:spPr bwMode="auto">
          <a:xfrm>
            <a:off x="214313" y="1989138"/>
            <a:ext cx="8472487" cy="4137025"/>
          </a:xfrm>
          <a:noFill/>
          <a:ln>
            <a:miter lim="800000"/>
            <a:headEnd/>
            <a:tailEnd/>
          </a:ln>
        </p:spPr>
        <p:txBody>
          <a:bodyPr vert="horz" wrap="square" lIns="91440" tIns="45720" rIns="91440" bIns="45720" numCol="1" anchor="t" anchorCtr="0" compatLnSpc="1">
            <a:prstTxWarp prst="textNoShape">
              <a:avLst/>
            </a:prstTxWarp>
          </a:bodyPr>
          <a:lstStyle/>
          <a:p>
            <a:endParaRPr lang="en-US" dirty="0" smtClean="0"/>
          </a:p>
          <a:p>
            <a:endParaRPr lang="en-US" dirty="0" smtClean="0"/>
          </a:p>
          <a:p>
            <a:pPr>
              <a:buFont typeface="Arial" charset="0"/>
              <a:buNone/>
            </a:pPr>
            <a:endParaRPr lang="en-US" dirty="0" smtClean="0">
              <a:latin typeface="Calibri" pitchFamily="34" charset="0"/>
            </a:endParaRPr>
          </a:p>
        </p:txBody>
      </p:sp>
      <p:sp>
        <p:nvSpPr>
          <p:cNvPr id="23556" name="Rectangle 14"/>
          <p:cNvSpPr>
            <a:spLocks noChangeArrowheads="1"/>
          </p:cNvSpPr>
          <p:nvPr/>
        </p:nvSpPr>
        <p:spPr bwMode="auto">
          <a:xfrm>
            <a:off x="673100" y="2205038"/>
            <a:ext cx="8229600" cy="4137025"/>
          </a:xfrm>
          <a:prstGeom prst="rect">
            <a:avLst/>
          </a:prstGeom>
          <a:noFill/>
          <a:ln w="9525">
            <a:noFill/>
            <a:miter lim="800000"/>
            <a:headEnd/>
            <a:tailEnd/>
          </a:ln>
        </p:spPr>
        <p:txBody>
          <a:bodyPr/>
          <a:lstStyle/>
          <a:p>
            <a:pPr marL="609600" indent="-609600" defTabSz="457200" eaLnBrk="0" hangingPunct="0">
              <a:spcBef>
                <a:spcPct val="20000"/>
              </a:spcBef>
              <a:buFont typeface="Arial" charset="0"/>
              <a:buNone/>
            </a:pPr>
            <a:endParaRPr lang="en-US" sz="3200"/>
          </a:p>
        </p:txBody>
      </p:sp>
      <p:graphicFrame>
        <p:nvGraphicFramePr>
          <p:cNvPr id="6" name="Table 5"/>
          <p:cNvGraphicFramePr>
            <a:graphicFrameLocks noGrp="1"/>
          </p:cNvGraphicFramePr>
          <p:nvPr/>
        </p:nvGraphicFramePr>
        <p:xfrm>
          <a:off x="714348" y="2590800"/>
          <a:ext cx="6738942" cy="3200400"/>
        </p:xfrm>
        <a:graphic>
          <a:graphicData uri="http://schemas.openxmlformats.org/drawingml/2006/table">
            <a:tbl>
              <a:tblPr firstRow="1" bandRow="1">
                <a:tableStyleId>{5C22544A-7EE6-4342-B048-85BDC9FD1C3A}</a:tableStyleId>
              </a:tblPr>
              <a:tblGrid>
                <a:gridCol w="3311402"/>
                <a:gridCol w="1742843"/>
                <a:gridCol w="1684697"/>
              </a:tblGrid>
              <a:tr h="366706">
                <a:tc>
                  <a:txBody>
                    <a:bodyPr/>
                    <a:lstStyle/>
                    <a:p>
                      <a:endParaRPr lang="en-US" dirty="0">
                        <a:solidFill>
                          <a:schemeClr val="tx1"/>
                        </a:solidFill>
                      </a:endParaRPr>
                    </a:p>
                  </a:txBody>
                  <a:tcPr/>
                </a:tc>
                <a:tc>
                  <a:txBody>
                    <a:bodyPr/>
                    <a:lstStyle/>
                    <a:p>
                      <a:pPr algn="ctr"/>
                      <a:r>
                        <a:rPr lang="en-US" sz="2400" b="0" dirty="0" smtClean="0">
                          <a:solidFill>
                            <a:schemeClr val="tx1"/>
                          </a:solidFill>
                        </a:rPr>
                        <a:t>Call</a:t>
                      </a:r>
                      <a:endParaRPr lang="en-US" sz="2400" b="0" dirty="0">
                        <a:solidFill>
                          <a:schemeClr val="tx1"/>
                        </a:solidFill>
                      </a:endParaRPr>
                    </a:p>
                  </a:txBody>
                  <a:tcPr/>
                </a:tc>
                <a:tc>
                  <a:txBody>
                    <a:bodyPr/>
                    <a:lstStyle/>
                    <a:p>
                      <a:pPr algn="ctr"/>
                      <a:r>
                        <a:rPr lang="en-US" sz="2400" b="0" dirty="0" smtClean="0">
                          <a:solidFill>
                            <a:schemeClr val="tx1"/>
                          </a:solidFill>
                        </a:rPr>
                        <a:t>Put</a:t>
                      </a:r>
                      <a:endParaRPr lang="en-US" sz="2400" b="0" dirty="0">
                        <a:solidFill>
                          <a:schemeClr val="tx1"/>
                        </a:solidFill>
                      </a:endParaRPr>
                    </a:p>
                  </a:txBody>
                  <a:tcPr/>
                </a:tc>
              </a:tr>
              <a:tr h="370840">
                <a:tc>
                  <a:txBody>
                    <a:bodyPr/>
                    <a:lstStyle/>
                    <a:p>
                      <a:r>
                        <a:rPr lang="en-US" sz="2400" dirty="0" smtClean="0"/>
                        <a:t>Underlying (S)</a:t>
                      </a:r>
                      <a:r>
                        <a:rPr lang="en-US" sz="2400" baseline="0" dirty="0" smtClean="0"/>
                        <a:t> </a:t>
                      </a:r>
                      <a:r>
                        <a:rPr lang="en-US" sz="2400" dirty="0" smtClean="0">
                          <a:sym typeface="Symbol"/>
                        </a:rPr>
                        <a:t></a:t>
                      </a:r>
                      <a:endParaRPr lang="en-US" sz="2400" dirty="0"/>
                    </a:p>
                  </a:txBody>
                  <a:tcPr/>
                </a:tc>
                <a:tc>
                  <a:txBody>
                    <a:bodyPr/>
                    <a:lstStyle/>
                    <a:p>
                      <a:endParaRPr lang="en-US" dirty="0"/>
                    </a:p>
                  </a:txBody>
                  <a:tcPr/>
                </a:tc>
                <a:tc>
                  <a:txBody>
                    <a:bodyPr/>
                    <a:lstStyle/>
                    <a:p>
                      <a:endParaRPr lang="en-US" dirty="0"/>
                    </a:p>
                  </a:txBody>
                  <a:tcPr/>
                </a:tc>
              </a:tr>
              <a:tr h="370840">
                <a:tc>
                  <a:txBody>
                    <a:bodyPr/>
                    <a:lstStyle/>
                    <a:p>
                      <a:r>
                        <a:rPr lang="en-US" sz="2400" dirty="0" smtClean="0"/>
                        <a:t>Strike (X)</a:t>
                      </a:r>
                      <a:r>
                        <a:rPr lang="en-US" sz="2400" baseline="0" dirty="0" smtClean="0">
                          <a:sym typeface="Symbol"/>
                        </a:rPr>
                        <a:t> </a:t>
                      </a:r>
                      <a:r>
                        <a:rPr lang="en-US" sz="2400" dirty="0" smtClean="0">
                          <a:sym typeface="Symbol"/>
                        </a:rPr>
                        <a:t></a:t>
                      </a:r>
                      <a:endParaRPr lang="en-US" sz="2400" dirty="0"/>
                    </a:p>
                  </a:txBody>
                  <a:tcPr/>
                </a:tc>
                <a:tc>
                  <a:txBody>
                    <a:bodyPr/>
                    <a:lstStyle/>
                    <a:p>
                      <a:endParaRPr lang="en-US" dirty="0"/>
                    </a:p>
                  </a:txBody>
                  <a:tcPr/>
                </a:tc>
                <a:tc>
                  <a:txBody>
                    <a:bodyPr/>
                    <a:lstStyle/>
                    <a:p>
                      <a:endParaRPr lang="en-US" dirty="0"/>
                    </a:p>
                  </a:txBody>
                  <a:tcPr/>
                </a:tc>
              </a:tr>
              <a:tr h="370840">
                <a:tc>
                  <a:txBody>
                    <a:bodyPr/>
                    <a:lstStyle/>
                    <a:p>
                      <a:r>
                        <a:rPr lang="en-US" sz="2400" dirty="0" smtClean="0"/>
                        <a:t>Time to expiration (t)</a:t>
                      </a:r>
                      <a:r>
                        <a:rPr lang="en-US" sz="2400" baseline="0" dirty="0" smtClean="0"/>
                        <a:t> </a:t>
                      </a:r>
                      <a:r>
                        <a:rPr lang="en-US" sz="2400" dirty="0" smtClean="0">
                          <a:sym typeface="Symbol"/>
                        </a:rPr>
                        <a:t></a:t>
                      </a:r>
                      <a:endParaRPr lang="en-US" sz="2400" dirty="0"/>
                    </a:p>
                  </a:txBody>
                  <a:tcPr/>
                </a:tc>
                <a:tc>
                  <a:txBody>
                    <a:bodyPr/>
                    <a:lstStyle/>
                    <a:p>
                      <a:endParaRPr lang="en-US" dirty="0"/>
                    </a:p>
                  </a:txBody>
                  <a:tcPr/>
                </a:tc>
                <a:tc>
                  <a:txBody>
                    <a:bodyPr/>
                    <a:lstStyle/>
                    <a:p>
                      <a:endParaRPr lang="en-US" dirty="0"/>
                    </a:p>
                  </a:txBody>
                  <a:tcPr/>
                </a:tc>
              </a:tr>
              <a:tr h="370840">
                <a:tc>
                  <a:txBody>
                    <a:bodyPr/>
                    <a:lstStyle/>
                    <a:p>
                      <a:r>
                        <a:rPr lang="en-US" sz="2400" dirty="0" smtClean="0"/>
                        <a:t>Interest (r)</a:t>
                      </a:r>
                      <a:r>
                        <a:rPr lang="en-US" sz="2400" dirty="0" smtClean="0">
                          <a:sym typeface="Symbol"/>
                        </a:rPr>
                        <a:t> </a:t>
                      </a:r>
                      <a:endParaRPr lang="en-US" sz="2400" dirty="0"/>
                    </a:p>
                  </a:txBody>
                  <a:tcPr/>
                </a:tc>
                <a:tc>
                  <a:txBody>
                    <a:bodyPr/>
                    <a:lstStyle/>
                    <a:p>
                      <a:endParaRPr lang="en-US" dirty="0"/>
                    </a:p>
                  </a:txBody>
                  <a:tcPr/>
                </a:tc>
                <a:tc>
                  <a:txBody>
                    <a:bodyPr/>
                    <a:lstStyle/>
                    <a:p>
                      <a:endParaRPr lang="en-US" dirty="0"/>
                    </a:p>
                  </a:txBody>
                  <a:tcPr/>
                </a:tc>
              </a:tr>
              <a:tr h="370840">
                <a:tc>
                  <a:txBody>
                    <a:bodyPr/>
                    <a:lstStyle/>
                    <a:p>
                      <a:r>
                        <a:rPr lang="en-US" sz="2400" dirty="0" smtClean="0"/>
                        <a:t>Dividend</a:t>
                      </a:r>
                      <a:r>
                        <a:rPr lang="en-US" sz="2400" baseline="0" dirty="0" smtClean="0"/>
                        <a:t> (d)</a:t>
                      </a:r>
                      <a:r>
                        <a:rPr lang="en-US" sz="2400" dirty="0" smtClean="0">
                          <a:sym typeface="Symbol"/>
                        </a:rPr>
                        <a:t> </a:t>
                      </a:r>
                      <a:endParaRPr lang="en-US" sz="2400" dirty="0"/>
                    </a:p>
                  </a:txBody>
                  <a:tcPr/>
                </a:tc>
                <a:tc>
                  <a:txBody>
                    <a:bodyPr/>
                    <a:lstStyle/>
                    <a:p>
                      <a:endParaRPr lang="en-US" dirty="0"/>
                    </a:p>
                  </a:txBody>
                  <a:tcPr/>
                </a:tc>
                <a:tc>
                  <a:txBody>
                    <a:bodyPr/>
                    <a:lstStyle/>
                    <a:p>
                      <a:endParaRPr lang="en-US" dirty="0"/>
                    </a:p>
                  </a:txBody>
                  <a:tcPr/>
                </a:tc>
              </a:tr>
              <a:tr h="370840">
                <a:tc>
                  <a:txBody>
                    <a:bodyPr/>
                    <a:lstStyle/>
                    <a:p>
                      <a:r>
                        <a:rPr lang="en-US" sz="2400" dirty="0" smtClean="0"/>
                        <a:t>Volatility (</a:t>
                      </a:r>
                      <a:r>
                        <a:rPr lang="el-GR" sz="2400" dirty="0" smtClean="0"/>
                        <a:t>σ</a:t>
                      </a:r>
                      <a:r>
                        <a:rPr lang="en-US" sz="2400" dirty="0" smtClean="0"/>
                        <a:t>)</a:t>
                      </a:r>
                      <a:r>
                        <a:rPr lang="en-US" sz="2400" dirty="0" smtClean="0">
                          <a:sym typeface="Symbol"/>
                        </a:rPr>
                        <a:t> </a:t>
                      </a:r>
                      <a:endParaRPr lang="en-US" sz="2400" dirty="0"/>
                    </a:p>
                  </a:txBody>
                  <a:tcPr/>
                </a:tc>
                <a:tc>
                  <a:txBody>
                    <a:bodyPr/>
                    <a:lstStyle/>
                    <a:p>
                      <a:endParaRPr lang="en-US" dirty="0"/>
                    </a:p>
                  </a:txBody>
                  <a:tcPr/>
                </a:tc>
                <a:tc>
                  <a:txBody>
                    <a:bodyPr/>
                    <a:lstStyle/>
                    <a:p>
                      <a:endParaRPr lang="en-US" dirty="0"/>
                    </a:p>
                  </a:txBody>
                  <a:tcPr/>
                </a:tc>
              </a:tr>
            </a:tbl>
          </a:graphicData>
        </a:graphic>
      </p:graphicFrame>
      <p:sp>
        <p:nvSpPr>
          <p:cNvPr id="21" name="Right Arrow 20"/>
          <p:cNvSpPr/>
          <p:nvPr/>
        </p:nvSpPr>
        <p:spPr>
          <a:xfrm rot="-5400000">
            <a:off x="4714876" y="3000372"/>
            <a:ext cx="357190" cy="357190"/>
          </a:xfrm>
          <a:prstGeom prst="rightArrow">
            <a:avLst>
              <a:gd name="adj1" fmla="val 50000"/>
              <a:gd name="adj2" fmla="val 50000"/>
            </a:avLst>
          </a:prstGeom>
          <a:solidFill>
            <a:srgbClr val="E0A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Arrow 21"/>
          <p:cNvSpPr/>
          <p:nvPr/>
        </p:nvSpPr>
        <p:spPr>
          <a:xfrm rot="5400000">
            <a:off x="6429388" y="3000372"/>
            <a:ext cx="357190" cy="357190"/>
          </a:xfrm>
          <a:prstGeom prst="rightArrow">
            <a:avLst>
              <a:gd name="adj1" fmla="val 50000"/>
              <a:gd name="adj2" fmla="val 50000"/>
            </a:avLst>
          </a:prstGeom>
          <a:solidFill>
            <a:srgbClr val="5A00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Arrow 22"/>
          <p:cNvSpPr/>
          <p:nvPr/>
        </p:nvSpPr>
        <p:spPr>
          <a:xfrm rot="5400000">
            <a:off x="4714876" y="3500438"/>
            <a:ext cx="357190" cy="357190"/>
          </a:xfrm>
          <a:prstGeom prst="rightArrow">
            <a:avLst>
              <a:gd name="adj1" fmla="val 50000"/>
              <a:gd name="adj2" fmla="val 50000"/>
            </a:avLst>
          </a:prstGeom>
          <a:solidFill>
            <a:srgbClr val="5A00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Arrow 23"/>
          <p:cNvSpPr/>
          <p:nvPr/>
        </p:nvSpPr>
        <p:spPr>
          <a:xfrm rot="-5400000">
            <a:off x="4714876" y="5286388"/>
            <a:ext cx="357190" cy="357190"/>
          </a:xfrm>
          <a:prstGeom prst="rightArrow">
            <a:avLst>
              <a:gd name="adj1" fmla="val 50000"/>
              <a:gd name="adj2" fmla="val 50000"/>
            </a:avLst>
          </a:prstGeom>
          <a:solidFill>
            <a:srgbClr val="E0A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Arrow 24"/>
          <p:cNvSpPr/>
          <p:nvPr/>
        </p:nvSpPr>
        <p:spPr>
          <a:xfrm rot="-5400000">
            <a:off x="4714876" y="4429132"/>
            <a:ext cx="357190" cy="357190"/>
          </a:xfrm>
          <a:prstGeom prst="rightArrow">
            <a:avLst>
              <a:gd name="adj1" fmla="val 50000"/>
              <a:gd name="adj2" fmla="val 50000"/>
            </a:avLst>
          </a:prstGeom>
          <a:solidFill>
            <a:srgbClr val="E0A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Arrow 25"/>
          <p:cNvSpPr/>
          <p:nvPr/>
        </p:nvSpPr>
        <p:spPr>
          <a:xfrm rot="-5400000">
            <a:off x="4714876" y="3929066"/>
            <a:ext cx="357190" cy="357190"/>
          </a:xfrm>
          <a:prstGeom prst="rightArrow">
            <a:avLst>
              <a:gd name="adj1" fmla="val 50000"/>
              <a:gd name="adj2" fmla="val 50000"/>
            </a:avLst>
          </a:prstGeom>
          <a:solidFill>
            <a:srgbClr val="E0A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ight Arrow 26"/>
          <p:cNvSpPr/>
          <p:nvPr/>
        </p:nvSpPr>
        <p:spPr>
          <a:xfrm rot="5400000">
            <a:off x="4714876" y="4857760"/>
            <a:ext cx="357190" cy="357190"/>
          </a:xfrm>
          <a:prstGeom prst="rightArrow">
            <a:avLst>
              <a:gd name="adj1" fmla="val 50000"/>
              <a:gd name="adj2" fmla="val 50000"/>
            </a:avLst>
          </a:prstGeom>
          <a:solidFill>
            <a:srgbClr val="5A00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ight Arrow 31"/>
          <p:cNvSpPr/>
          <p:nvPr/>
        </p:nvSpPr>
        <p:spPr>
          <a:xfrm rot="-5400000">
            <a:off x="6429388" y="3500438"/>
            <a:ext cx="357190" cy="357190"/>
          </a:xfrm>
          <a:prstGeom prst="rightArrow">
            <a:avLst>
              <a:gd name="adj1" fmla="val 50000"/>
              <a:gd name="adj2" fmla="val 50000"/>
            </a:avLst>
          </a:prstGeom>
          <a:solidFill>
            <a:srgbClr val="E0A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ight Arrow 32"/>
          <p:cNvSpPr/>
          <p:nvPr/>
        </p:nvSpPr>
        <p:spPr>
          <a:xfrm rot="-5400000">
            <a:off x="6429388" y="3929066"/>
            <a:ext cx="357190" cy="357190"/>
          </a:xfrm>
          <a:prstGeom prst="rightArrow">
            <a:avLst>
              <a:gd name="adj1" fmla="val 50000"/>
              <a:gd name="adj2" fmla="val 50000"/>
            </a:avLst>
          </a:prstGeom>
          <a:solidFill>
            <a:srgbClr val="E0A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ight Arrow 33"/>
          <p:cNvSpPr/>
          <p:nvPr/>
        </p:nvSpPr>
        <p:spPr>
          <a:xfrm rot="-5400000">
            <a:off x="6429388" y="4857760"/>
            <a:ext cx="357190" cy="357190"/>
          </a:xfrm>
          <a:prstGeom prst="rightArrow">
            <a:avLst>
              <a:gd name="adj1" fmla="val 50000"/>
              <a:gd name="adj2" fmla="val 50000"/>
            </a:avLst>
          </a:prstGeom>
          <a:solidFill>
            <a:srgbClr val="E0A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ight Arrow 34"/>
          <p:cNvSpPr/>
          <p:nvPr/>
        </p:nvSpPr>
        <p:spPr>
          <a:xfrm rot="5400000">
            <a:off x="6429388" y="4429132"/>
            <a:ext cx="357190" cy="357190"/>
          </a:xfrm>
          <a:prstGeom prst="rightArrow">
            <a:avLst>
              <a:gd name="adj1" fmla="val 50000"/>
              <a:gd name="adj2" fmla="val 50000"/>
            </a:avLst>
          </a:prstGeom>
          <a:solidFill>
            <a:srgbClr val="5A00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ight Arrow 35"/>
          <p:cNvSpPr/>
          <p:nvPr/>
        </p:nvSpPr>
        <p:spPr>
          <a:xfrm rot="-5400000">
            <a:off x="6429388" y="5286388"/>
            <a:ext cx="357190" cy="357190"/>
          </a:xfrm>
          <a:prstGeom prst="rightArrow">
            <a:avLst>
              <a:gd name="adj1" fmla="val 50000"/>
              <a:gd name="adj2" fmla="val 50000"/>
            </a:avLst>
          </a:prstGeom>
          <a:solidFill>
            <a:srgbClr val="E0A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32" grpId="0" animBg="1"/>
      <p:bldP spid="33" grpId="0" animBg="1"/>
      <p:bldP spid="34" grpId="0" animBg="1"/>
      <p:bldP spid="35" grpId="0" animBg="1"/>
      <p:bldP spid="3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9"/>
          <p:cNvSpPr txBox="1">
            <a:spLocks noChangeArrowheads="1"/>
          </p:cNvSpPr>
          <p:nvPr/>
        </p:nvSpPr>
        <p:spPr bwMode="auto">
          <a:xfrm>
            <a:off x="142844" y="357166"/>
            <a:ext cx="8756650" cy="823913"/>
          </a:xfrm>
          <a:prstGeom prst="rect">
            <a:avLst/>
          </a:prstGeom>
          <a:noFill/>
          <a:ln w="9525">
            <a:noFill/>
            <a:miter lim="800000"/>
            <a:headEnd/>
            <a:tailEnd/>
          </a:ln>
        </p:spPr>
        <p:txBody>
          <a:bodyPr>
            <a:spAutoFit/>
          </a:bodyPr>
          <a:lstStyle/>
          <a:p>
            <a:pPr algn="ctr"/>
            <a:r>
              <a:rPr lang="en-US" sz="4800" b="1" dirty="0" smtClean="0">
                <a:solidFill>
                  <a:schemeClr val="bg1"/>
                </a:solidFill>
                <a:latin typeface="Arial" pitchFamily="34" charset="0"/>
                <a:cs typeface="Arial" pitchFamily="34" charset="0"/>
              </a:rPr>
              <a:t>Options</a:t>
            </a:r>
            <a:endParaRPr lang="en-US" sz="4800" b="1" dirty="0">
              <a:solidFill>
                <a:schemeClr val="bg1"/>
              </a:solidFill>
              <a:latin typeface="Arial" pitchFamily="34" charset="0"/>
              <a:cs typeface="Arial" pitchFamily="34" charset="0"/>
            </a:endParaRPr>
          </a:p>
        </p:txBody>
      </p:sp>
      <p:sp>
        <p:nvSpPr>
          <p:cNvPr id="19459" name="Rectangle 11"/>
          <p:cNvSpPr>
            <a:spLocks noChangeArrowheads="1"/>
          </p:cNvSpPr>
          <p:nvPr/>
        </p:nvSpPr>
        <p:spPr bwMode="auto">
          <a:xfrm>
            <a:off x="323850" y="2636838"/>
            <a:ext cx="8569325" cy="482600"/>
          </a:xfrm>
          <a:prstGeom prst="rect">
            <a:avLst/>
          </a:prstGeom>
          <a:noFill/>
          <a:ln w="9525">
            <a:noFill/>
            <a:miter lim="800000"/>
            <a:headEnd/>
            <a:tailEnd/>
          </a:ln>
        </p:spPr>
        <p:txBody>
          <a:bodyPr>
            <a:spAutoFit/>
          </a:bodyPr>
          <a:lstStyle/>
          <a:p>
            <a:pPr>
              <a:lnSpc>
                <a:spcPct val="80000"/>
              </a:lnSpc>
              <a:buFontTx/>
              <a:buChar char="•"/>
            </a:pPr>
            <a:endParaRPr lang="nl-NL" sz="3200">
              <a:sym typeface="Symbol" pitchFamily="18" charset="2"/>
            </a:endParaRPr>
          </a:p>
        </p:txBody>
      </p:sp>
      <p:sp>
        <p:nvSpPr>
          <p:cNvPr id="19460" name="Rectangle 12"/>
          <p:cNvSpPr>
            <a:spLocks noGrp="1" noChangeArrowheads="1"/>
          </p:cNvSpPr>
          <p:nvPr>
            <p:ph type="body" idx="4294967295"/>
          </p:nvPr>
        </p:nvSpPr>
        <p:spPr bwMode="auto">
          <a:xfrm>
            <a:off x="771525" y="1643063"/>
            <a:ext cx="8372475" cy="41370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buClr>
                <a:srgbClr val="D60000"/>
              </a:buClr>
              <a:buFont typeface="Arial" charset="0"/>
              <a:buNone/>
            </a:pPr>
            <a:r>
              <a:rPr lang="nl-NL" sz="2800" dirty="0" smtClean="0">
                <a:solidFill>
                  <a:schemeClr val="bg1"/>
                </a:solidFill>
                <a:sym typeface="Symbol" pitchFamily="18" charset="2"/>
              </a:rPr>
              <a:t>This is </a:t>
            </a:r>
            <a:r>
              <a:rPr lang="nl-NL" sz="2800" dirty="0" err="1" smtClean="0">
                <a:solidFill>
                  <a:schemeClr val="bg1"/>
                </a:solidFill>
                <a:sym typeface="Symbol" pitchFamily="18" charset="2"/>
              </a:rPr>
              <a:t>how</a:t>
            </a:r>
            <a:r>
              <a:rPr lang="nl-NL" sz="2800" dirty="0" smtClean="0">
                <a:solidFill>
                  <a:schemeClr val="bg1"/>
                </a:solidFill>
                <a:sym typeface="Symbol" pitchFamily="18" charset="2"/>
              </a:rPr>
              <a:t> options are </a:t>
            </a:r>
            <a:r>
              <a:rPr lang="nl-NL" sz="2800" dirty="0" err="1" smtClean="0">
                <a:solidFill>
                  <a:schemeClr val="bg1"/>
                </a:solidFill>
                <a:sym typeface="Symbol" pitchFamily="18" charset="2"/>
              </a:rPr>
              <a:t>priced</a:t>
            </a:r>
            <a:endParaRPr lang="nl-NL" sz="2800" dirty="0" smtClean="0">
              <a:solidFill>
                <a:schemeClr val="bg1"/>
              </a:solidFill>
              <a:sym typeface="Symbol" pitchFamily="18" charset="2"/>
            </a:endParaRPr>
          </a:p>
          <a:p>
            <a:pPr>
              <a:lnSpc>
                <a:spcPct val="80000"/>
              </a:lnSpc>
              <a:buClr>
                <a:srgbClr val="D60000"/>
              </a:buClr>
              <a:buFont typeface="Arial" charset="0"/>
              <a:buNone/>
            </a:pPr>
            <a:endParaRPr lang="nl-NL" sz="1000" dirty="0" smtClean="0">
              <a:solidFill>
                <a:schemeClr val="bg1"/>
              </a:solidFill>
              <a:sym typeface="Symbol" pitchFamily="18" charset="2"/>
            </a:endParaRPr>
          </a:p>
          <a:p>
            <a:pPr>
              <a:lnSpc>
                <a:spcPct val="80000"/>
              </a:lnSpc>
              <a:buClr>
                <a:srgbClr val="E7482D"/>
              </a:buClr>
              <a:buFont typeface="Arial" pitchFamily="34" charset="0"/>
              <a:buChar char="•"/>
            </a:pPr>
            <a:r>
              <a:rPr lang="nl-NL" sz="2800" dirty="0" err="1" smtClean="0">
                <a:solidFill>
                  <a:schemeClr val="bg1"/>
                </a:solidFill>
                <a:sym typeface="Symbol" pitchFamily="18" charset="2"/>
              </a:rPr>
              <a:t>Expected</a:t>
            </a:r>
            <a:r>
              <a:rPr lang="nl-NL" sz="2800" dirty="0" smtClean="0">
                <a:solidFill>
                  <a:schemeClr val="bg1"/>
                </a:solidFill>
                <a:sym typeface="Symbol" pitchFamily="18" charset="2"/>
              </a:rPr>
              <a:t> </a:t>
            </a:r>
            <a:r>
              <a:rPr lang="nl-NL" sz="2800" dirty="0" err="1" smtClean="0">
                <a:solidFill>
                  <a:schemeClr val="bg1"/>
                </a:solidFill>
                <a:sym typeface="Symbol" pitchFamily="18" charset="2"/>
              </a:rPr>
              <a:t>gains</a:t>
            </a:r>
            <a:r>
              <a:rPr lang="nl-NL" sz="2800" dirty="0" smtClean="0">
                <a:solidFill>
                  <a:schemeClr val="bg1"/>
                </a:solidFill>
                <a:sym typeface="Symbol" pitchFamily="18" charset="2"/>
              </a:rPr>
              <a:t> of </a:t>
            </a:r>
            <a:r>
              <a:rPr lang="nl-NL" sz="2800" dirty="0" err="1" smtClean="0">
                <a:solidFill>
                  <a:schemeClr val="bg1"/>
                </a:solidFill>
                <a:sym typeface="Symbol" pitchFamily="18" charset="2"/>
              </a:rPr>
              <a:t>underlying</a:t>
            </a:r>
            <a:r>
              <a:rPr lang="nl-NL" sz="2800" dirty="0" smtClean="0">
                <a:solidFill>
                  <a:schemeClr val="bg1"/>
                </a:solidFill>
                <a:sym typeface="Symbol" pitchFamily="18" charset="2"/>
              </a:rPr>
              <a:t> </a:t>
            </a:r>
            <a:r>
              <a:rPr lang="nl-NL" sz="2800" dirty="0" err="1" smtClean="0">
                <a:solidFill>
                  <a:schemeClr val="bg1"/>
                </a:solidFill>
                <a:sym typeface="Symbol" pitchFamily="18" charset="2"/>
              </a:rPr>
              <a:t>value</a:t>
            </a:r>
            <a:r>
              <a:rPr lang="nl-NL" sz="2800" dirty="0" smtClean="0">
                <a:solidFill>
                  <a:schemeClr val="bg1"/>
                </a:solidFill>
                <a:sym typeface="Symbol" pitchFamily="18" charset="2"/>
              </a:rPr>
              <a:t> are </a:t>
            </a:r>
            <a:r>
              <a:rPr lang="nl-NL" sz="2800" dirty="0" err="1" smtClean="0">
                <a:solidFill>
                  <a:schemeClr val="bg1"/>
                </a:solidFill>
                <a:sym typeface="Symbol" pitchFamily="18" charset="2"/>
              </a:rPr>
              <a:t>estimated</a:t>
            </a:r>
            <a:endParaRPr lang="nl-NL" sz="2800" dirty="0" smtClean="0">
              <a:solidFill>
                <a:schemeClr val="bg1"/>
              </a:solidFill>
              <a:sym typeface="Symbol" pitchFamily="18" charset="2"/>
            </a:endParaRPr>
          </a:p>
          <a:p>
            <a:pPr>
              <a:lnSpc>
                <a:spcPct val="80000"/>
              </a:lnSpc>
              <a:buClr>
                <a:srgbClr val="E7482D"/>
              </a:buClr>
              <a:buFont typeface="Arial" pitchFamily="34" charset="0"/>
              <a:buChar char="•"/>
            </a:pPr>
            <a:endParaRPr lang="nl-NL" sz="2800" dirty="0" smtClean="0">
              <a:solidFill>
                <a:schemeClr val="bg1"/>
              </a:solidFill>
              <a:sym typeface="Symbol" pitchFamily="18" charset="2"/>
            </a:endParaRPr>
          </a:p>
          <a:p>
            <a:pPr>
              <a:buClr>
                <a:srgbClr val="E7482D"/>
              </a:buClr>
              <a:buFont typeface="Arial" pitchFamily="34" charset="0"/>
              <a:buChar char="•"/>
            </a:pPr>
            <a:r>
              <a:rPr lang="nl-NL" sz="2800" dirty="0" smtClean="0">
                <a:solidFill>
                  <a:schemeClr val="bg1"/>
                </a:solidFill>
                <a:sym typeface="Symbol" pitchFamily="18" charset="2"/>
              </a:rPr>
              <a:t>…and </a:t>
            </a:r>
            <a:r>
              <a:rPr lang="nl-NL" sz="2800" dirty="0" err="1" smtClean="0">
                <a:solidFill>
                  <a:schemeClr val="bg1"/>
                </a:solidFill>
                <a:sym typeface="Symbol" pitchFamily="18" charset="2"/>
              </a:rPr>
              <a:t>corrected</a:t>
            </a:r>
            <a:r>
              <a:rPr lang="nl-NL" sz="2800" dirty="0" smtClean="0">
                <a:solidFill>
                  <a:schemeClr val="bg1"/>
                </a:solidFill>
                <a:sym typeface="Symbol" pitchFamily="18" charset="2"/>
              </a:rPr>
              <a:t> for:</a:t>
            </a:r>
          </a:p>
          <a:p>
            <a:pPr>
              <a:buClr>
                <a:srgbClr val="E7482D"/>
              </a:buClr>
              <a:buFont typeface="Arial" pitchFamily="34" charset="0"/>
              <a:buChar char="•"/>
            </a:pPr>
            <a:r>
              <a:rPr lang="nl-NL" sz="2800" dirty="0" err="1" smtClean="0">
                <a:solidFill>
                  <a:schemeClr val="bg1"/>
                </a:solidFill>
                <a:sym typeface="Symbol" pitchFamily="18" charset="2"/>
              </a:rPr>
              <a:t>Costs</a:t>
            </a:r>
            <a:r>
              <a:rPr lang="nl-NL" sz="2800" dirty="0" smtClean="0">
                <a:solidFill>
                  <a:schemeClr val="bg1"/>
                </a:solidFill>
                <a:sym typeface="Symbol" pitchFamily="18" charset="2"/>
              </a:rPr>
              <a:t> (interest)</a:t>
            </a:r>
          </a:p>
          <a:p>
            <a:pPr>
              <a:buClr>
                <a:srgbClr val="E7482D"/>
              </a:buClr>
              <a:buFont typeface="Arial" pitchFamily="34" charset="0"/>
              <a:buChar char="•"/>
            </a:pPr>
            <a:r>
              <a:rPr lang="nl-NL" sz="2800" dirty="0" err="1" smtClean="0">
                <a:solidFill>
                  <a:schemeClr val="bg1"/>
                </a:solidFill>
                <a:sym typeface="Symbol" pitchFamily="18" charset="2"/>
              </a:rPr>
              <a:t>Possible</a:t>
            </a:r>
            <a:r>
              <a:rPr lang="nl-NL" sz="2800" dirty="0" smtClean="0">
                <a:solidFill>
                  <a:schemeClr val="bg1"/>
                </a:solidFill>
                <a:sym typeface="Symbol" pitchFamily="18" charset="2"/>
              </a:rPr>
              <a:t> </a:t>
            </a:r>
            <a:r>
              <a:rPr lang="nl-NL" sz="2800" dirty="0" err="1" smtClean="0">
                <a:solidFill>
                  <a:schemeClr val="bg1"/>
                </a:solidFill>
                <a:sym typeface="Symbol" pitchFamily="18" charset="2"/>
              </a:rPr>
              <a:t>pay-outs</a:t>
            </a:r>
            <a:r>
              <a:rPr lang="nl-NL" sz="2800" dirty="0" smtClean="0">
                <a:solidFill>
                  <a:schemeClr val="bg1"/>
                </a:solidFill>
                <a:sym typeface="Symbol" pitchFamily="18" charset="2"/>
              </a:rPr>
              <a:t> (dividend)</a:t>
            </a:r>
          </a:p>
          <a:p>
            <a:pPr>
              <a:lnSpc>
                <a:spcPct val="80000"/>
              </a:lnSpc>
              <a:buClr>
                <a:srgbClr val="D60000"/>
              </a:buClr>
              <a:buNone/>
            </a:pPr>
            <a:r>
              <a:rPr lang="nl-NL" sz="2800" dirty="0" smtClean="0">
                <a:solidFill>
                  <a:schemeClr val="bg1"/>
                </a:solidFill>
                <a:sym typeface="Symbol" pitchFamily="18" charset="2"/>
              </a:rPr>
              <a:t>	</a:t>
            </a:r>
            <a:endParaRPr lang="en-US" dirty="0" smtClean="0">
              <a:latin typeface="Calibri" pitchFamily="34" charset="0"/>
              <a:sym typeface="Symbol" pitchFamily="18" charset="2"/>
            </a:endParaRPr>
          </a:p>
          <a:p>
            <a:pPr>
              <a:lnSpc>
                <a:spcPct val="80000"/>
              </a:lnSpc>
              <a:buClr>
                <a:srgbClr val="D60000"/>
              </a:buClr>
              <a:buNone/>
            </a:pPr>
            <a:endParaRPr lang="en-US" sz="2800" dirty="0" smtClean="0">
              <a:solidFill>
                <a:schemeClr val="bg1"/>
              </a:solidFill>
              <a:latin typeface="Calibri" pitchFamily="34" charset="0"/>
              <a:sym typeface="Symbol" pitchFamily="18" charset="2"/>
            </a:endParaRPr>
          </a:p>
          <a:p>
            <a:pPr>
              <a:lnSpc>
                <a:spcPct val="80000"/>
              </a:lnSpc>
              <a:buClr>
                <a:srgbClr val="D60000"/>
              </a:buClr>
              <a:buNone/>
            </a:pPr>
            <a:r>
              <a:rPr lang="en-US" sz="2800" dirty="0" smtClean="0">
                <a:solidFill>
                  <a:schemeClr val="bg1"/>
                </a:solidFill>
                <a:latin typeface="+mj-lt"/>
                <a:sym typeface="Symbol" pitchFamily="18" charset="2"/>
              </a:rPr>
              <a:t>After determination of price, quote in the market!</a:t>
            </a:r>
            <a:endParaRPr lang="nl-NL" sz="2800" dirty="0" smtClean="0">
              <a:solidFill>
                <a:schemeClr val="bg1"/>
              </a:solidFill>
              <a:latin typeface="+mj-lt"/>
              <a:sym typeface="Symbol" pitchFamily="18" charset="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6"/>
          <p:cNvSpPr>
            <a:spLocks noChangeArrowheads="1"/>
          </p:cNvSpPr>
          <p:nvPr/>
        </p:nvSpPr>
        <p:spPr bwMode="auto">
          <a:xfrm>
            <a:off x="428596" y="2000240"/>
            <a:ext cx="9144000" cy="5157788"/>
          </a:xfrm>
          <a:prstGeom prst="rect">
            <a:avLst/>
          </a:prstGeom>
          <a:noFill/>
          <a:ln w="9525" algn="ctr">
            <a:noFill/>
            <a:miter lim="800000"/>
            <a:headEnd/>
            <a:tailEnd/>
          </a:ln>
        </p:spPr>
        <p:txBody>
          <a:bodyPr/>
          <a:lstStyle/>
          <a:p>
            <a:pPr marL="461963" defTabSz="457200" eaLnBrk="0" hangingPunct="0">
              <a:lnSpc>
                <a:spcPct val="80000"/>
              </a:lnSpc>
              <a:buClr>
                <a:srgbClr val="E40000"/>
              </a:buClr>
              <a:buFontTx/>
              <a:buChar char="•"/>
            </a:pPr>
            <a:r>
              <a:rPr lang="en-US" sz="2000" b="0" dirty="0">
                <a:solidFill>
                  <a:schemeClr val="bg1"/>
                </a:solidFill>
              </a:rPr>
              <a:t>  </a:t>
            </a:r>
            <a:r>
              <a:rPr lang="en-US" sz="2000" b="0" dirty="0">
                <a:solidFill>
                  <a:schemeClr val="bg1"/>
                </a:solidFill>
                <a:latin typeface="Arial" pitchFamily="34" charset="0"/>
                <a:cs typeface="Arial" pitchFamily="34" charset="0"/>
              </a:rPr>
              <a:t>Trading over the phone </a:t>
            </a:r>
            <a:r>
              <a:rPr lang="en-US" sz="2000" b="0" dirty="0" smtClean="0">
                <a:solidFill>
                  <a:schemeClr val="bg1"/>
                </a:solidFill>
                <a:latin typeface="Arial" pitchFamily="34" charset="0"/>
                <a:cs typeface="Arial" pitchFamily="34" charset="0"/>
              </a:rPr>
              <a:t>(3000 </a:t>
            </a:r>
            <a:r>
              <a:rPr lang="en-US" sz="2000" b="0" dirty="0">
                <a:solidFill>
                  <a:schemeClr val="bg1"/>
                </a:solidFill>
                <a:latin typeface="Arial" pitchFamily="34" charset="0"/>
                <a:cs typeface="Arial" pitchFamily="34" charset="0"/>
              </a:rPr>
              <a:t>markets per day</a:t>
            </a:r>
            <a:r>
              <a:rPr lang="en-US" sz="2000" b="0" dirty="0" smtClean="0">
                <a:solidFill>
                  <a:schemeClr val="bg1"/>
                </a:solidFill>
                <a:latin typeface="Arial" pitchFamily="34" charset="0"/>
                <a:cs typeface="Arial" pitchFamily="34" charset="0"/>
              </a:rPr>
              <a:t>!)</a:t>
            </a:r>
          </a:p>
          <a:p>
            <a:pPr marL="461963" defTabSz="457200" eaLnBrk="0" hangingPunct="0">
              <a:lnSpc>
                <a:spcPct val="80000"/>
              </a:lnSpc>
              <a:buClr>
                <a:srgbClr val="E40000"/>
              </a:buClr>
            </a:pPr>
            <a:endParaRPr lang="en-US" sz="2000" b="0" dirty="0">
              <a:solidFill>
                <a:schemeClr val="bg1"/>
              </a:solidFill>
              <a:latin typeface="Arial" pitchFamily="34" charset="0"/>
              <a:cs typeface="Arial" pitchFamily="34" charset="0"/>
            </a:endParaRPr>
          </a:p>
          <a:p>
            <a:pPr marL="461963" defTabSz="457200" eaLnBrk="0" hangingPunct="0">
              <a:lnSpc>
                <a:spcPct val="80000"/>
              </a:lnSpc>
              <a:buClr>
                <a:srgbClr val="E40000"/>
              </a:buClr>
            </a:pPr>
            <a:endParaRPr lang="en-US" sz="1000" b="0" dirty="0">
              <a:solidFill>
                <a:schemeClr val="bg1"/>
              </a:solidFill>
              <a:latin typeface="Arial" pitchFamily="34" charset="0"/>
              <a:cs typeface="Arial" pitchFamily="34" charset="0"/>
            </a:endParaRPr>
          </a:p>
          <a:p>
            <a:pPr marL="461963" defTabSz="457200" eaLnBrk="0" hangingPunct="0">
              <a:lnSpc>
                <a:spcPct val="80000"/>
              </a:lnSpc>
              <a:buClr>
                <a:srgbClr val="E40000"/>
              </a:buClr>
              <a:buFontTx/>
              <a:buChar char="•"/>
            </a:pPr>
            <a:r>
              <a:rPr lang="en-US" sz="2000" b="0" dirty="0">
                <a:solidFill>
                  <a:schemeClr val="bg1"/>
                </a:solidFill>
                <a:latin typeface="Arial" pitchFamily="34" charset="0"/>
                <a:cs typeface="Arial" pitchFamily="34" charset="0"/>
              </a:rPr>
              <a:t>  Maintain key international indirect </a:t>
            </a:r>
            <a:r>
              <a:rPr lang="en-US" sz="2000" b="0" dirty="0" smtClean="0">
                <a:solidFill>
                  <a:schemeClr val="bg1"/>
                </a:solidFill>
                <a:latin typeface="Arial" pitchFamily="34" charset="0"/>
                <a:cs typeface="Arial" pitchFamily="34" charset="0"/>
              </a:rPr>
              <a:t>relationships</a:t>
            </a:r>
          </a:p>
          <a:p>
            <a:pPr marL="461963" defTabSz="457200" eaLnBrk="0" hangingPunct="0">
              <a:lnSpc>
                <a:spcPct val="80000"/>
              </a:lnSpc>
              <a:buClr>
                <a:srgbClr val="E40000"/>
              </a:buClr>
            </a:pPr>
            <a:endParaRPr lang="en-GB" sz="2000" b="0" dirty="0">
              <a:solidFill>
                <a:schemeClr val="bg1"/>
              </a:solidFill>
              <a:latin typeface="Arial" pitchFamily="34" charset="0"/>
              <a:cs typeface="Arial" pitchFamily="34" charset="0"/>
            </a:endParaRPr>
          </a:p>
          <a:p>
            <a:pPr marL="461963" defTabSz="457200" eaLnBrk="0" hangingPunct="0">
              <a:lnSpc>
                <a:spcPct val="80000"/>
              </a:lnSpc>
              <a:buClr>
                <a:srgbClr val="E40000"/>
              </a:buClr>
              <a:buFontTx/>
              <a:buChar char="•"/>
            </a:pPr>
            <a:endParaRPr lang="en-US" sz="1000" b="0" dirty="0">
              <a:solidFill>
                <a:schemeClr val="bg1"/>
              </a:solidFill>
              <a:latin typeface="Arial" pitchFamily="34" charset="0"/>
              <a:cs typeface="Arial" pitchFamily="34" charset="0"/>
            </a:endParaRPr>
          </a:p>
          <a:p>
            <a:pPr marL="461963" defTabSz="457200" eaLnBrk="0" hangingPunct="0">
              <a:lnSpc>
                <a:spcPct val="80000"/>
              </a:lnSpc>
              <a:buClr>
                <a:srgbClr val="E40000"/>
              </a:buClr>
              <a:buFontTx/>
              <a:buChar char="•"/>
            </a:pPr>
            <a:r>
              <a:rPr lang="en-US" sz="2000" b="0" dirty="0">
                <a:solidFill>
                  <a:schemeClr val="bg1"/>
                </a:solidFill>
                <a:latin typeface="Arial" pitchFamily="34" charset="0"/>
                <a:cs typeface="Arial" pitchFamily="34" charset="0"/>
              </a:rPr>
              <a:t>  Representing Optiver’s order </a:t>
            </a:r>
            <a:r>
              <a:rPr lang="en-US" sz="2000" b="0" dirty="0" smtClean="0">
                <a:solidFill>
                  <a:schemeClr val="bg1"/>
                </a:solidFill>
                <a:latin typeface="Arial" pitchFamily="34" charset="0"/>
                <a:cs typeface="Arial" pitchFamily="34" charset="0"/>
              </a:rPr>
              <a:t>flow</a:t>
            </a:r>
          </a:p>
          <a:p>
            <a:pPr marL="461963" defTabSz="457200" eaLnBrk="0" hangingPunct="0">
              <a:lnSpc>
                <a:spcPct val="80000"/>
              </a:lnSpc>
              <a:buClr>
                <a:srgbClr val="E40000"/>
              </a:buClr>
            </a:pPr>
            <a:endParaRPr lang="en-US" sz="2000" b="0" dirty="0">
              <a:solidFill>
                <a:schemeClr val="bg1"/>
              </a:solidFill>
              <a:latin typeface="Arial" pitchFamily="34" charset="0"/>
              <a:cs typeface="Arial" pitchFamily="34" charset="0"/>
            </a:endParaRPr>
          </a:p>
          <a:p>
            <a:pPr marL="461963" defTabSz="457200" eaLnBrk="0" hangingPunct="0">
              <a:lnSpc>
                <a:spcPct val="80000"/>
              </a:lnSpc>
              <a:buClr>
                <a:srgbClr val="E40000"/>
              </a:buClr>
            </a:pPr>
            <a:endParaRPr lang="en-US" sz="1000" b="0" dirty="0">
              <a:solidFill>
                <a:schemeClr val="bg1"/>
              </a:solidFill>
              <a:latin typeface="Arial" pitchFamily="34" charset="0"/>
              <a:cs typeface="Arial" pitchFamily="34" charset="0"/>
            </a:endParaRPr>
          </a:p>
          <a:p>
            <a:pPr marL="461963" defTabSz="457200" eaLnBrk="0" hangingPunct="0">
              <a:lnSpc>
                <a:spcPct val="80000"/>
              </a:lnSpc>
              <a:buClr>
                <a:srgbClr val="E40000"/>
              </a:buClr>
              <a:buFontTx/>
              <a:buChar char="•"/>
            </a:pPr>
            <a:r>
              <a:rPr lang="en-GB" sz="2000" b="0" dirty="0">
                <a:solidFill>
                  <a:schemeClr val="bg1"/>
                </a:solidFill>
                <a:latin typeface="Arial" pitchFamily="34" charset="0"/>
                <a:cs typeface="Arial" pitchFamily="34" charset="0"/>
              </a:rPr>
              <a:t>  Establishing new direct trading relationships  </a:t>
            </a:r>
            <a:endParaRPr lang="nl-NL" sz="2000" b="0" dirty="0">
              <a:solidFill>
                <a:schemeClr val="bg1"/>
              </a:solidFill>
              <a:latin typeface="Arial" pitchFamily="34" charset="0"/>
              <a:cs typeface="Arial" pitchFamily="34" charset="0"/>
            </a:endParaRPr>
          </a:p>
        </p:txBody>
      </p:sp>
      <p:sp>
        <p:nvSpPr>
          <p:cNvPr id="13316" name="Text Box 155"/>
          <p:cNvSpPr txBox="1">
            <a:spLocks noChangeArrowheads="1"/>
          </p:cNvSpPr>
          <p:nvPr/>
        </p:nvSpPr>
        <p:spPr bwMode="auto">
          <a:xfrm>
            <a:off x="387350" y="571480"/>
            <a:ext cx="8756650" cy="769441"/>
          </a:xfrm>
          <a:prstGeom prst="rect">
            <a:avLst/>
          </a:prstGeom>
          <a:noFill/>
          <a:ln w="9525">
            <a:noFill/>
            <a:miter lim="800000"/>
            <a:headEnd/>
            <a:tailEnd/>
          </a:ln>
        </p:spPr>
        <p:txBody>
          <a:bodyPr>
            <a:spAutoFit/>
          </a:bodyPr>
          <a:lstStyle/>
          <a:p>
            <a:pPr algn="ctr"/>
            <a:r>
              <a:rPr lang="en-US" sz="4400" dirty="0">
                <a:solidFill>
                  <a:schemeClr val="bg1"/>
                </a:solidFill>
                <a:latin typeface="Arial" pitchFamily="34" charset="0"/>
                <a:cs typeface="Arial" pitchFamily="34" charset="0"/>
              </a:rPr>
              <a:t>Wholesale Trading: Daily tasks</a:t>
            </a:r>
          </a:p>
        </p:txBody>
      </p:sp>
      <p:pic>
        <p:nvPicPr>
          <p:cNvPr id="13317" name="Picture 163" descr="How to Apply"/>
          <p:cNvPicPr>
            <a:picLocks noGrp="1" noChangeAspect="1" noChangeArrowheads="1"/>
          </p:cNvPicPr>
          <p:nvPr>
            <p:ph/>
          </p:nvPr>
        </p:nvPicPr>
        <p:blipFill>
          <a:blip r:embed="rId3" cstate="print"/>
          <a:srcRect/>
          <a:stretch>
            <a:fillRect/>
          </a:stretch>
        </p:blipFill>
        <p:spPr bwMode="auto">
          <a:xfrm>
            <a:off x="914400" y="5105400"/>
            <a:ext cx="6782905" cy="1545255"/>
          </a:xfrm>
          <a:noFill/>
          <a:ln>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42910" y="500043"/>
            <a:ext cx="7772400" cy="1000132"/>
          </a:xfrm>
        </p:spPr>
        <p:txBody>
          <a:bodyPr/>
          <a:lstStyle/>
          <a:p>
            <a:r>
              <a:rPr lang="en-US" b="1" dirty="0" smtClean="0">
                <a:solidFill>
                  <a:schemeClr val="bg1"/>
                </a:solidFill>
              </a:rPr>
              <a:t>The dealing board</a:t>
            </a:r>
            <a:endParaRPr lang="en-US" b="1" dirty="0">
              <a:solidFill>
                <a:schemeClr val="bg1"/>
              </a:solidFill>
            </a:endParaRPr>
          </a:p>
        </p:txBody>
      </p:sp>
      <p:sp>
        <p:nvSpPr>
          <p:cNvPr id="4" name="Subtitle 3"/>
          <p:cNvSpPr>
            <a:spLocks noGrp="1"/>
          </p:cNvSpPr>
          <p:nvPr>
            <p:ph type="subTitle" idx="1"/>
          </p:nvPr>
        </p:nvSpPr>
        <p:spPr>
          <a:xfrm>
            <a:off x="642910" y="2143116"/>
            <a:ext cx="3571900" cy="3852874"/>
          </a:xfrm>
        </p:spPr>
        <p:txBody>
          <a:bodyPr/>
          <a:lstStyle/>
          <a:p>
            <a:pPr algn="l">
              <a:buClr>
                <a:srgbClr val="E7482D"/>
              </a:buClr>
              <a:buFont typeface="Arial" pitchFamily="34" charset="0"/>
              <a:buChar char="•"/>
            </a:pPr>
            <a:r>
              <a:rPr lang="en-US" sz="2000" dirty="0" smtClean="0">
                <a:solidFill>
                  <a:schemeClr val="bg1"/>
                </a:solidFill>
              </a:rPr>
              <a:t>  </a:t>
            </a:r>
            <a:r>
              <a:rPr lang="en-US" sz="2400" dirty="0" smtClean="0">
                <a:solidFill>
                  <a:schemeClr val="bg1"/>
                </a:solidFill>
                <a:latin typeface="Arial" pitchFamily="34" charset="0"/>
                <a:cs typeface="Arial" pitchFamily="34" charset="0"/>
              </a:rPr>
              <a:t>Trading over the phone </a:t>
            </a:r>
          </a:p>
          <a:p>
            <a:pPr algn="l">
              <a:buClr>
                <a:srgbClr val="E7482D"/>
              </a:buClr>
              <a:buFont typeface="Arial" pitchFamily="34" charset="0"/>
              <a:buChar char="•"/>
            </a:pPr>
            <a:endParaRPr lang="en-US" sz="2400" dirty="0" smtClean="0">
              <a:solidFill>
                <a:schemeClr val="bg1"/>
              </a:solidFill>
            </a:endParaRPr>
          </a:p>
          <a:p>
            <a:pPr algn="l">
              <a:buClr>
                <a:srgbClr val="E7482D"/>
              </a:buClr>
              <a:buFont typeface="Arial" pitchFamily="34" charset="0"/>
              <a:buChar char="•"/>
            </a:pPr>
            <a:r>
              <a:rPr lang="en-US" sz="2400" dirty="0" smtClean="0">
                <a:solidFill>
                  <a:schemeClr val="bg1"/>
                </a:solidFill>
              </a:rPr>
              <a:t>   3000 markets per day</a:t>
            </a:r>
          </a:p>
          <a:p>
            <a:pPr algn="l">
              <a:buClr>
                <a:srgbClr val="E7482D"/>
              </a:buClr>
              <a:buFont typeface="Arial" pitchFamily="34" charset="0"/>
              <a:buChar char="•"/>
            </a:pPr>
            <a:endParaRPr lang="en-US" sz="2400" dirty="0" smtClean="0">
              <a:solidFill>
                <a:schemeClr val="bg1"/>
              </a:solidFill>
            </a:endParaRPr>
          </a:p>
          <a:p>
            <a:pPr algn="l">
              <a:buClr>
                <a:srgbClr val="E7482D"/>
              </a:buClr>
              <a:buFont typeface="Arial" pitchFamily="34" charset="0"/>
              <a:buChar char="•"/>
            </a:pPr>
            <a:r>
              <a:rPr lang="en-US" sz="2400" dirty="0" smtClean="0">
                <a:solidFill>
                  <a:schemeClr val="bg1"/>
                </a:solidFill>
              </a:rPr>
              <a:t>   Direct contact with </a:t>
            </a:r>
            <a:br>
              <a:rPr lang="en-US" sz="2400" dirty="0" smtClean="0">
                <a:solidFill>
                  <a:schemeClr val="bg1"/>
                </a:solidFill>
              </a:rPr>
            </a:br>
            <a:r>
              <a:rPr lang="en-US" sz="2400" dirty="0" smtClean="0">
                <a:solidFill>
                  <a:schemeClr val="bg1"/>
                </a:solidFill>
              </a:rPr>
              <a:t>    a push of a button</a:t>
            </a:r>
          </a:p>
          <a:p>
            <a:pPr algn="l">
              <a:buClr>
                <a:srgbClr val="E7482D"/>
              </a:buClr>
              <a:buFont typeface="Arial" pitchFamily="34" charset="0"/>
              <a:buChar char="•"/>
            </a:pPr>
            <a:endParaRPr lang="en-US" sz="1800" dirty="0">
              <a:solidFill>
                <a:schemeClr val="bg1"/>
              </a:solidFill>
            </a:endParaRPr>
          </a:p>
        </p:txBody>
      </p:sp>
      <p:pic>
        <p:nvPicPr>
          <p:cNvPr id="2" name="Picture 2" descr="C:\Documents and Settings\joke huetink\Desktop\IMG_11771.jpg"/>
          <p:cNvPicPr>
            <a:picLocks noChangeAspect="1" noChangeArrowheads="1"/>
          </p:cNvPicPr>
          <p:nvPr/>
        </p:nvPicPr>
        <p:blipFill>
          <a:blip r:embed="rId2" cstate="print"/>
          <a:srcRect/>
          <a:stretch>
            <a:fillRect/>
          </a:stretch>
        </p:blipFill>
        <p:spPr bwMode="auto">
          <a:xfrm>
            <a:off x="4429124" y="2143116"/>
            <a:ext cx="4083447" cy="321471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472" y="6211669"/>
            <a:ext cx="5143536" cy="646331"/>
          </a:xfrm>
          <a:prstGeom prst="rect">
            <a:avLst/>
          </a:prstGeom>
          <a:solidFill>
            <a:schemeClr val="tx1"/>
          </a:solidFill>
        </p:spPr>
        <p:txBody>
          <a:bodyPr wrap="square" rtlCol="0">
            <a:spAutoFit/>
          </a:bodyPr>
          <a:lstStyle/>
          <a:p>
            <a:endParaRPr lang="en-US" sz="3600" dirty="0" smtClean="0"/>
          </a:p>
        </p:txBody>
      </p:sp>
      <p:sp>
        <p:nvSpPr>
          <p:cNvPr id="5" name="Text Box 127"/>
          <p:cNvSpPr txBox="1">
            <a:spLocks noChangeArrowheads="1"/>
          </p:cNvSpPr>
          <p:nvPr/>
        </p:nvSpPr>
        <p:spPr bwMode="auto">
          <a:xfrm>
            <a:off x="0" y="857232"/>
            <a:ext cx="9144000" cy="707886"/>
          </a:xfrm>
          <a:prstGeom prst="rect">
            <a:avLst/>
          </a:prstGeom>
          <a:noFill/>
          <a:ln w="9525">
            <a:noFill/>
            <a:miter lim="800000"/>
            <a:headEnd/>
            <a:tailEnd/>
          </a:ln>
        </p:spPr>
        <p:txBody>
          <a:bodyPr wrap="square">
            <a:spAutoFit/>
          </a:bodyPr>
          <a:lstStyle/>
          <a:p>
            <a:pPr algn="ctr"/>
            <a:r>
              <a:rPr lang="en-US" sz="4000" dirty="0">
                <a:solidFill>
                  <a:schemeClr val="bg1"/>
                </a:solidFill>
                <a:latin typeface="Arial" pitchFamily="34" charset="0"/>
                <a:cs typeface="Arial" pitchFamily="34" charset="0"/>
              </a:rPr>
              <a:t>Wholesale Trading: Characteristics</a:t>
            </a:r>
          </a:p>
        </p:txBody>
      </p:sp>
      <p:sp>
        <p:nvSpPr>
          <p:cNvPr id="9" name="Oval 8"/>
          <p:cNvSpPr/>
          <p:nvPr/>
        </p:nvSpPr>
        <p:spPr>
          <a:xfrm>
            <a:off x="2428860" y="2214554"/>
            <a:ext cx="3857652" cy="3714776"/>
          </a:xfrm>
          <a:prstGeom prst="ellipse">
            <a:avLst/>
          </a:prstGeom>
          <a:solidFill>
            <a:srgbClr val="5A00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Extrovert</a:t>
            </a:r>
            <a:endParaRPr lang="en-US" sz="3200" dirty="0"/>
          </a:p>
        </p:txBody>
      </p:sp>
      <p:sp>
        <p:nvSpPr>
          <p:cNvPr id="10" name="Oval 9"/>
          <p:cNvSpPr/>
          <p:nvPr/>
        </p:nvSpPr>
        <p:spPr>
          <a:xfrm>
            <a:off x="2500298" y="2214554"/>
            <a:ext cx="3857652" cy="3714776"/>
          </a:xfrm>
          <a:prstGeom prst="ellipse">
            <a:avLst/>
          </a:prstGeom>
          <a:solidFill>
            <a:srgbClr val="E748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Excellent social skills</a:t>
            </a:r>
            <a:endParaRPr lang="en-US" sz="3200" dirty="0"/>
          </a:p>
        </p:txBody>
      </p:sp>
      <p:sp>
        <p:nvSpPr>
          <p:cNvPr id="11" name="Oval 10"/>
          <p:cNvSpPr/>
          <p:nvPr/>
        </p:nvSpPr>
        <p:spPr>
          <a:xfrm>
            <a:off x="2214546" y="2071678"/>
            <a:ext cx="4286280" cy="4000528"/>
          </a:xfrm>
          <a:prstGeom prst="ellipse">
            <a:avLst/>
          </a:prstGeom>
          <a:solidFill>
            <a:srgbClr val="959599"/>
          </a:solidFill>
          <a:ln cap="flat">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Excellent Communication skills</a:t>
            </a:r>
            <a:endParaRPr lang="en-US" sz="3200" dirty="0"/>
          </a:p>
        </p:txBody>
      </p:sp>
      <p:sp>
        <p:nvSpPr>
          <p:cNvPr id="12" name="Oval 11"/>
          <p:cNvSpPr/>
          <p:nvPr/>
        </p:nvSpPr>
        <p:spPr>
          <a:xfrm>
            <a:off x="2428860" y="2214554"/>
            <a:ext cx="3857652" cy="3714776"/>
          </a:xfrm>
          <a:prstGeom prst="ellipse">
            <a:avLst/>
          </a:prstGeom>
          <a:solidFill>
            <a:srgbClr val="E0A100"/>
          </a:solidFill>
          <a:ln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Interpret data quickly</a:t>
            </a:r>
            <a:endParaRPr lang="en-US" sz="3200" dirty="0"/>
          </a:p>
        </p:txBody>
      </p:sp>
      <p:sp>
        <p:nvSpPr>
          <p:cNvPr id="13" name="Oval 12"/>
          <p:cNvSpPr/>
          <p:nvPr/>
        </p:nvSpPr>
        <p:spPr>
          <a:xfrm>
            <a:off x="2428860" y="2214554"/>
            <a:ext cx="3857652" cy="3714776"/>
          </a:xfrm>
          <a:prstGeom prst="ellipse">
            <a:avLst/>
          </a:prstGeom>
          <a:solidFill>
            <a:srgbClr val="3B393C"/>
          </a:solidFill>
          <a:ln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Fast and accurate decisions</a:t>
            </a:r>
            <a:endParaRPr lang="en-US" sz="3200" dirty="0"/>
          </a:p>
        </p:txBody>
      </p:sp>
      <p:sp>
        <p:nvSpPr>
          <p:cNvPr id="14" name="Oval 13"/>
          <p:cNvSpPr/>
          <p:nvPr/>
        </p:nvSpPr>
        <p:spPr>
          <a:xfrm>
            <a:off x="2285984" y="2071678"/>
            <a:ext cx="4143404" cy="4000528"/>
          </a:xfrm>
          <a:prstGeom prst="ellipse">
            <a:avLst/>
          </a:prstGeom>
          <a:solidFill>
            <a:srgbClr val="E7482D"/>
          </a:solidFill>
          <a:ln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Sales and entrepreneurial skills</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3"/>
          <p:cNvSpPr txBox="1">
            <a:spLocks noChangeArrowheads="1"/>
          </p:cNvSpPr>
          <p:nvPr/>
        </p:nvSpPr>
        <p:spPr bwMode="auto">
          <a:xfrm>
            <a:off x="152400" y="304800"/>
            <a:ext cx="8756650" cy="823913"/>
          </a:xfrm>
          <a:prstGeom prst="rect">
            <a:avLst/>
          </a:prstGeom>
          <a:noFill/>
          <a:ln w="9525">
            <a:noFill/>
            <a:miter lim="800000"/>
            <a:headEnd/>
            <a:tailEnd/>
          </a:ln>
        </p:spPr>
        <p:txBody>
          <a:bodyPr>
            <a:spAutoFit/>
          </a:bodyPr>
          <a:lstStyle/>
          <a:p>
            <a:pPr algn="ctr"/>
            <a:r>
              <a:rPr lang="en-US" sz="4800" dirty="0">
                <a:solidFill>
                  <a:schemeClr val="bg1"/>
                </a:solidFill>
                <a:latin typeface="Arial" pitchFamily="34" charset="0"/>
                <a:cs typeface="Arial" pitchFamily="34" charset="0"/>
              </a:rPr>
              <a:t>Trading: Daily tasks</a:t>
            </a:r>
          </a:p>
        </p:txBody>
      </p:sp>
      <p:sp>
        <p:nvSpPr>
          <p:cNvPr id="15363" name="Rectangle 24"/>
          <p:cNvSpPr>
            <a:spLocks noGrp="1" noChangeArrowheads="1"/>
          </p:cNvSpPr>
          <p:nvPr>
            <p:ph sz="half" idx="2"/>
          </p:nvPr>
        </p:nvSpPr>
        <p:spPr bwMode="auto">
          <a:xfrm>
            <a:off x="611188" y="1500174"/>
            <a:ext cx="8075612" cy="4625989"/>
          </a:xfrm>
          <a:noFill/>
          <a:ln>
            <a:miter lim="800000"/>
            <a:headEnd/>
            <a:tailEnd/>
          </a:ln>
        </p:spPr>
        <p:txBody>
          <a:bodyPr vert="horz" wrap="square" lIns="91440" tIns="45720" rIns="91440" bIns="45720" numCol="1" anchor="t" anchorCtr="0" compatLnSpc="1">
            <a:prstTxWarp prst="textNoShape">
              <a:avLst/>
            </a:prstTxWarp>
          </a:bodyPr>
          <a:lstStyle/>
          <a:p>
            <a:endParaRPr lang="en-US" sz="2400" dirty="0" smtClean="0">
              <a:latin typeface="Calibri" pitchFamily="34" charset="0"/>
            </a:endParaRPr>
          </a:p>
          <a:p>
            <a:endParaRPr lang="en-US" sz="2800" dirty="0" smtClean="0"/>
          </a:p>
        </p:txBody>
      </p:sp>
      <p:pic>
        <p:nvPicPr>
          <p:cNvPr id="15364" name="Picture 27" descr="Exchanges &amp; Products"/>
          <p:cNvPicPr>
            <a:picLocks noChangeAspect="1" noChangeArrowheads="1"/>
          </p:cNvPicPr>
          <p:nvPr/>
        </p:nvPicPr>
        <p:blipFill>
          <a:blip r:embed="rId3" cstate="print"/>
          <a:srcRect/>
          <a:stretch>
            <a:fillRect/>
          </a:stretch>
        </p:blipFill>
        <p:spPr bwMode="auto">
          <a:xfrm>
            <a:off x="609600" y="4953000"/>
            <a:ext cx="7269163" cy="1709282"/>
          </a:xfrm>
          <a:prstGeom prst="rect">
            <a:avLst/>
          </a:prstGeom>
          <a:noFill/>
          <a:ln w="9525">
            <a:noFill/>
            <a:miter lim="800000"/>
            <a:headEnd/>
            <a:tailEnd/>
          </a:ln>
        </p:spPr>
      </p:pic>
      <p:sp>
        <p:nvSpPr>
          <p:cNvPr id="15365" name="Rectangle 28"/>
          <p:cNvSpPr>
            <a:spLocks noChangeArrowheads="1"/>
          </p:cNvSpPr>
          <p:nvPr/>
        </p:nvSpPr>
        <p:spPr bwMode="auto">
          <a:xfrm>
            <a:off x="571472" y="1643050"/>
            <a:ext cx="9144000" cy="5514978"/>
          </a:xfrm>
          <a:prstGeom prst="rect">
            <a:avLst/>
          </a:prstGeom>
          <a:noFill/>
          <a:ln w="9525" algn="ctr">
            <a:noFill/>
            <a:miter lim="800000"/>
            <a:headEnd/>
            <a:tailEnd/>
          </a:ln>
        </p:spPr>
        <p:txBody>
          <a:bodyPr/>
          <a:lstStyle/>
          <a:p>
            <a:pPr marL="461963" defTabSz="457200" eaLnBrk="0" hangingPunct="0">
              <a:lnSpc>
                <a:spcPct val="80000"/>
              </a:lnSpc>
              <a:buClr>
                <a:srgbClr val="E40000"/>
              </a:buClr>
              <a:buFontTx/>
              <a:buChar char="•"/>
            </a:pPr>
            <a:endParaRPr lang="nl-NL" sz="2000" b="0" dirty="0" smtClean="0">
              <a:solidFill>
                <a:schemeClr val="bg1"/>
              </a:solidFill>
              <a:latin typeface="Arial" pitchFamily="34" charset="0"/>
              <a:cs typeface="Arial" pitchFamily="34" charset="0"/>
            </a:endParaRPr>
          </a:p>
          <a:p>
            <a:pPr marL="461963" defTabSz="457200" eaLnBrk="0" hangingPunct="0">
              <a:lnSpc>
                <a:spcPct val="80000"/>
              </a:lnSpc>
              <a:buClr>
                <a:srgbClr val="E40000"/>
              </a:buClr>
              <a:buFontTx/>
              <a:buChar char="•"/>
            </a:pPr>
            <a:r>
              <a:rPr lang="nl-NL" sz="2000" dirty="0" smtClean="0">
                <a:solidFill>
                  <a:schemeClr val="bg1"/>
                </a:solidFill>
                <a:latin typeface="Arial" pitchFamily="34" charset="0"/>
                <a:cs typeface="Arial" pitchFamily="34" charset="0"/>
              </a:rPr>
              <a:t> </a:t>
            </a:r>
            <a:r>
              <a:rPr lang="nl-NL" sz="2000" b="0" dirty="0" err="1" smtClean="0">
                <a:solidFill>
                  <a:schemeClr val="bg1"/>
                </a:solidFill>
                <a:latin typeface="Arial" pitchFamily="34" charset="0"/>
                <a:cs typeface="Arial" pitchFamily="34" charset="0"/>
              </a:rPr>
              <a:t>Providing</a:t>
            </a:r>
            <a:r>
              <a:rPr lang="nl-NL" sz="2000" b="0" dirty="0" smtClean="0">
                <a:solidFill>
                  <a:schemeClr val="bg1"/>
                </a:solidFill>
                <a:latin typeface="Arial" pitchFamily="34" charset="0"/>
                <a:cs typeface="Arial" pitchFamily="34" charset="0"/>
              </a:rPr>
              <a:t> </a:t>
            </a:r>
            <a:r>
              <a:rPr lang="nl-NL" sz="2000" b="0" dirty="0" err="1" smtClean="0">
                <a:solidFill>
                  <a:schemeClr val="bg1"/>
                </a:solidFill>
                <a:latin typeface="Arial" pitchFamily="34" charset="0"/>
                <a:cs typeface="Arial" pitchFamily="34" charset="0"/>
              </a:rPr>
              <a:t>bids</a:t>
            </a:r>
            <a:r>
              <a:rPr lang="nl-NL" sz="2000" b="0" dirty="0" smtClean="0">
                <a:solidFill>
                  <a:schemeClr val="bg1"/>
                </a:solidFill>
                <a:latin typeface="Arial" pitchFamily="34" charset="0"/>
                <a:cs typeface="Arial" pitchFamily="34" charset="0"/>
              </a:rPr>
              <a:t> and offers to the </a:t>
            </a:r>
            <a:r>
              <a:rPr lang="nl-NL" sz="2000" b="0" dirty="0" err="1" smtClean="0">
                <a:solidFill>
                  <a:schemeClr val="bg1"/>
                </a:solidFill>
                <a:latin typeface="Arial" pitchFamily="34" charset="0"/>
                <a:cs typeface="Arial" pitchFamily="34" charset="0"/>
              </a:rPr>
              <a:t>option</a:t>
            </a:r>
            <a:r>
              <a:rPr lang="nl-NL" sz="2000" b="0" dirty="0" smtClean="0">
                <a:solidFill>
                  <a:schemeClr val="bg1"/>
                </a:solidFill>
                <a:latin typeface="Arial" pitchFamily="34" charset="0"/>
                <a:cs typeface="Arial" pitchFamily="34" charset="0"/>
              </a:rPr>
              <a:t> </a:t>
            </a:r>
            <a:r>
              <a:rPr lang="nl-NL" sz="2000" b="0" dirty="0" err="1" smtClean="0">
                <a:solidFill>
                  <a:schemeClr val="bg1"/>
                </a:solidFill>
                <a:latin typeface="Arial" pitchFamily="34" charset="0"/>
                <a:cs typeface="Arial" pitchFamily="34" charset="0"/>
              </a:rPr>
              <a:t>market</a:t>
            </a:r>
            <a:endParaRPr lang="nl-NL" sz="2000" b="0" dirty="0" smtClean="0">
              <a:solidFill>
                <a:schemeClr val="bg1"/>
              </a:solidFill>
              <a:latin typeface="Arial" pitchFamily="34" charset="0"/>
              <a:cs typeface="Arial" pitchFamily="34" charset="0"/>
            </a:endParaRPr>
          </a:p>
          <a:p>
            <a:pPr marL="461963" defTabSz="457200" eaLnBrk="0" hangingPunct="0">
              <a:lnSpc>
                <a:spcPct val="80000"/>
              </a:lnSpc>
              <a:buClr>
                <a:srgbClr val="E40000"/>
              </a:buClr>
            </a:pPr>
            <a:endParaRPr lang="nl-NL" sz="2000" b="0" dirty="0">
              <a:solidFill>
                <a:schemeClr val="bg1"/>
              </a:solidFill>
              <a:latin typeface="Arial" pitchFamily="34" charset="0"/>
              <a:cs typeface="Arial" pitchFamily="34" charset="0"/>
            </a:endParaRPr>
          </a:p>
          <a:p>
            <a:pPr marL="461963" defTabSz="457200" eaLnBrk="0" hangingPunct="0">
              <a:lnSpc>
                <a:spcPct val="80000"/>
              </a:lnSpc>
              <a:buClr>
                <a:srgbClr val="E40000"/>
              </a:buClr>
              <a:buFontTx/>
              <a:buChar char="•"/>
            </a:pPr>
            <a:endParaRPr lang="nl-NL" sz="1000" b="0" dirty="0">
              <a:solidFill>
                <a:schemeClr val="bg1"/>
              </a:solidFill>
              <a:latin typeface="Arial" pitchFamily="34" charset="0"/>
              <a:cs typeface="Arial" pitchFamily="34" charset="0"/>
            </a:endParaRPr>
          </a:p>
          <a:p>
            <a:pPr marL="461963" defTabSz="457200" eaLnBrk="0" hangingPunct="0">
              <a:lnSpc>
                <a:spcPct val="80000"/>
              </a:lnSpc>
              <a:buClr>
                <a:srgbClr val="E40000"/>
              </a:buClr>
              <a:buFontTx/>
              <a:buChar char="•"/>
            </a:pPr>
            <a:r>
              <a:rPr lang="nl-NL" sz="2000" b="0" dirty="0" smtClean="0">
                <a:solidFill>
                  <a:schemeClr val="bg1"/>
                </a:solidFill>
                <a:latin typeface="Arial" pitchFamily="34" charset="0"/>
                <a:cs typeface="Arial" pitchFamily="34" charset="0"/>
              </a:rPr>
              <a:t> Providing </a:t>
            </a:r>
            <a:r>
              <a:rPr lang="nl-NL" sz="2000" b="0" dirty="0">
                <a:solidFill>
                  <a:schemeClr val="bg1"/>
                </a:solidFill>
                <a:latin typeface="Arial" pitchFamily="34" charset="0"/>
                <a:cs typeface="Arial" pitchFamily="34" charset="0"/>
              </a:rPr>
              <a:t>liquidity to the </a:t>
            </a:r>
            <a:r>
              <a:rPr lang="nl-NL" sz="2000" b="0" dirty="0" err="1" smtClean="0">
                <a:solidFill>
                  <a:schemeClr val="bg1"/>
                </a:solidFill>
                <a:latin typeface="Arial" pitchFamily="34" charset="0"/>
                <a:cs typeface="Arial" pitchFamily="34" charset="0"/>
              </a:rPr>
              <a:t>markets</a:t>
            </a:r>
            <a:endParaRPr lang="nl-NL" sz="2000" b="0" dirty="0" smtClean="0">
              <a:solidFill>
                <a:schemeClr val="bg1"/>
              </a:solidFill>
              <a:latin typeface="Arial" pitchFamily="34" charset="0"/>
              <a:cs typeface="Arial" pitchFamily="34" charset="0"/>
            </a:endParaRPr>
          </a:p>
          <a:p>
            <a:pPr marL="461963" defTabSz="457200" eaLnBrk="0" hangingPunct="0">
              <a:lnSpc>
                <a:spcPct val="80000"/>
              </a:lnSpc>
              <a:buClr>
                <a:srgbClr val="E40000"/>
              </a:buClr>
            </a:pPr>
            <a:endParaRPr lang="nl-NL" sz="2000" b="0" dirty="0">
              <a:solidFill>
                <a:schemeClr val="bg1"/>
              </a:solidFill>
              <a:latin typeface="Arial" pitchFamily="34" charset="0"/>
              <a:cs typeface="Arial" pitchFamily="34" charset="0"/>
            </a:endParaRPr>
          </a:p>
          <a:p>
            <a:pPr marL="461963" defTabSz="457200" eaLnBrk="0" hangingPunct="0">
              <a:lnSpc>
                <a:spcPct val="80000"/>
              </a:lnSpc>
              <a:buClr>
                <a:srgbClr val="E40000"/>
              </a:buClr>
              <a:buFontTx/>
              <a:buChar char="•"/>
            </a:pPr>
            <a:endParaRPr lang="nl-NL" sz="1000" b="0" dirty="0">
              <a:solidFill>
                <a:schemeClr val="bg1"/>
              </a:solidFill>
              <a:latin typeface="Arial" pitchFamily="34" charset="0"/>
              <a:cs typeface="Arial" pitchFamily="34" charset="0"/>
            </a:endParaRPr>
          </a:p>
          <a:p>
            <a:pPr marL="461963" defTabSz="457200" eaLnBrk="0" hangingPunct="0">
              <a:lnSpc>
                <a:spcPct val="80000"/>
              </a:lnSpc>
              <a:buClr>
                <a:srgbClr val="E40000"/>
              </a:buClr>
              <a:buFontTx/>
              <a:buChar char="•"/>
            </a:pPr>
            <a:r>
              <a:rPr lang="nl-NL" sz="2000" b="0" dirty="0">
                <a:solidFill>
                  <a:schemeClr val="bg1"/>
                </a:solidFill>
                <a:latin typeface="Arial" pitchFamily="34" charset="0"/>
                <a:cs typeface="Arial" pitchFamily="34" charset="0"/>
              </a:rPr>
              <a:t> Use our </a:t>
            </a:r>
            <a:r>
              <a:rPr lang="nl-NL" sz="2000" b="0" dirty="0" err="1">
                <a:solidFill>
                  <a:schemeClr val="bg1"/>
                </a:solidFill>
                <a:latin typeface="Arial" pitchFamily="34" charset="0"/>
                <a:cs typeface="Arial" pitchFamily="34" charset="0"/>
              </a:rPr>
              <a:t>pricing</a:t>
            </a:r>
            <a:r>
              <a:rPr lang="nl-NL" sz="2000" b="0" dirty="0">
                <a:solidFill>
                  <a:schemeClr val="bg1"/>
                </a:solidFill>
                <a:latin typeface="Arial" pitchFamily="34" charset="0"/>
                <a:cs typeface="Arial" pitchFamily="34" charset="0"/>
              </a:rPr>
              <a:t> </a:t>
            </a:r>
            <a:r>
              <a:rPr lang="nl-NL" sz="2000" b="0" dirty="0" smtClean="0">
                <a:solidFill>
                  <a:schemeClr val="bg1"/>
                </a:solidFill>
                <a:latin typeface="Arial" pitchFamily="34" charset="0"/>
                <a:cs typeface="Arial" pitchFamily="34" charset="0"/>
              </a:rPr>
              <a:t>models</a:t>
            </a:r>
          </a:p>
          <a:p>
            <a:pPr marL="461963" defTabSz="457200" eaLnBrk="0" hangingPunct="0">
              <a:lnSpc>
                <a:spcPct val="80000"/>
              </a:lnSpc>
              <a:buClr>
                <a:srgbClr val="E40000"/>
              </a:buClr>
            </a:pPr>
            <a:endParaRPr lang="nl-NL" sz="2000" b="0" dirty="0">
              <a:solidFill>
                <a:schemeClr val="bg1"/>
              </a:solidFill>
              <a:latin typeface="Arial" pitchFamily="34" charset="0"/>
              <a:cs typeface="Arial" pitchFamily="34" charset="0"/>
            </a:endParaRPr>
          </a:p>
          <a:p>
            <a:pPr marL="461963" defTabSz="457200" eaLnBrk="0" hangingPunct="0">
              <a:lnSpc>
                <a:spcPct val="80000"/>
              </a:lnSpc>
              <a:buClr>
                <a:srgbClr val="E40000"/>
              </a:buClr>
              <a:buFontTx/>
              <a:buChar char="•"/>
            </a:pPr>
            <a:endParaRPr lang="nl-NL" sz="1000" b="0" dirty="0">
              <a:solidFill>
                <a:schemeClr val="bg1"/>
              </a:solidFill>
              <a:latin typeface="Arial" pitchFamily="34" charset="0"/>
              <a:cs typeface="Arial" pitchFamily="34" charset="0"/>
            </a:endParaRPr>
          </a:p>
          <a:p>
            <a:pPr marL="461963" defTabSz="457200" eaLnBrk="0" hangingPunct="0">
              <a:lnSpc>
                <a:spcPct val="80000"/>
              </a:lnSpc>
              <a:buClr>
                <a:srgbClr val="E40000"/>
              </a:buClr>
              <a:buFontTx/>
              <a:buChar char="•"/>
            </a:pPr>
            <a:r>
              <a:rPr lang="nl-NL" sz="2000" b="0" dirty="0">
                <a:solidFill>
                  <a:schemeClr val="bg1"/>
                </a:solidFill>
                <a:latin typeface="Arial" pitchFamily="34" charset="0"/>
                <a:cs typeface="Arial" pitchFamily="34" charset="0"/>
              </a:rPr>
              <a:t> </a:t>
            </a:r>
            <a:r>
              <a:rPr lang="nl-NL" sz="2000" b="0" dirty="0" err="1" smtClean="0">
                <a:solidFill>
                  <a:schemeClr val="bg1"/>
                </a:solidFill>
                <a:latin typeface="Arial" pitchFamily="34" charset="0"/>
                <a:cs typeface="Arial" pitchFamily="34" charset="0"/>
              </a:rPr>
              <a:t>Continuous</a:t>
            </a:r>
            <a:r>
              <a:rPr lang="nl-NL" sz="2000" b="0" dirty="0" smtClean="0">
                <a:solidFill>
                  <a:schemeClr val="bg1"/>
                </a:solidFill>
                <a:latin typeface="Arial" pitchFamily="34" charset="0"/>
                <a:cs typeface="Arial" pitchFamily="34" charset="0"/>
              </a:rPr>
              <a:t> trading</a:t>
            </a:r>
          </a:p>
          <a:p>
            <a:pPr marL="461963" defTabSz="457200" eaLnBrk="0" hangingPunct="0">
              <a:lnSpc>
                <a:spcPct val="80000"/>
              </a:lnSpc>
              <a:buClr>
                <a:schemeClr val="tx1"/>
              </a:buClr>
              <a:buFontTx/>
              <a:buChar char="•"/>
            </a:pPr>
            <a:endParaRPr lang="nl-NL" sz="2800" dirty="0">
              <a:latin typeface="Arial"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472" y="6211669"/>
            <a:ext cx="5143536" cy="646331"/>
          </a:xfrm>
          <a:prstGeom prst="rect">
            <a:avLst/>
          </a:prstGeom>
          <a:solidFill>
            <a:schemeClr val="tx1"/>
          </a:solidFill>
        </p:spPr>
        <p:txBody>
          <a:bodyPr wrap="square" rtlCol="0">
            <a:spAutoFit/>
          </a:bodyPr>
          <a:lstStyle/>
          <a:p>
            <a:endParaRPr lang="en-US" sz="3600" dirty="0" smtClean="0"/>
          </a:p>
        </p:txBody>
      </p:sp>
      <p:sp>
        <p:nvSpPr>
          <p:cNvPr id="5" name="Text Box 127"/>
          <p:cNvSpPr txBox="1">
            <a:spLocks noChangeArrowheads="1"/>
          </p:cNvSpPr>
          <p:nvPr/>
        </p:nvSpPr>
        <p:spPr bwMode="auto">
          <a:xfrm>
            <a:off x="0" y="857232"/>
            <a:ext cx="9144000" cy="707886"/>
          </a:xfrm>
          <a:prstGeom prst="rect">
            <a:avLst/>
          </a:prstGeom>
          <a:noFill/>
          <a:ln w="9525">
            <a:noFill/>
            <a:miter lim="800000"/>
            <a:headEnd/>
            <a:tailEnd/>
          </a:ln>
        </p:spPr>
        <p:txBody>
          <a:bodyPr wrap="square">
            <a:spAutoFit/>
          </a:bodyPr>
          <a:lstStyle/>
          <a:p>
            <a:pPr algn="ctr"/>
            <a:r>
              <a:rPr lang="en-US" sz="4000" dirty="0" smtClean="0">
                <a:solidFill>
                  <a:schemeClr val="bg1"/>
                </a:solidFill>
                <a:latin typeface="Arial" pitchFamily="34" charset="0"/>
                <a:cs typeface="Arial" pitchFamily="34" charset="0"/>
              </a:rPr>
              <a:t>Screen </a:t>
            </a:r>
            <a:r>
              <a:rPr lang="en-US" sz="4000" dirty="0">
                <a:solidFill>
                  <a:schemeClr val="bg1"/>
                </a:solidFill>
                <a:latin typeface="Arial" pitchFamily="34" charset="0"/>
                <a:cs typeface="Arial" pitchFamily="34" charset="0"/>
              </a:rPr>
              <a:t>Trading: Characteristics</a:t>
            </a:r>
          </a:p>
        </p:txBody>
      </p:sp>
      <p:sp>
        <p:nvSpPr>
          <p:cNvPr id="9" name="Oval 8"/>
          <p:cNvSpPr/>
          <p:nvPr/>
        </p:nvSpPr>
        <p:spPr>
          <a:xfrm>
            <a:off x="2428860" y="2214554"/>
            <a:ext cx="3857652" cy="3714776"/>
          </a:xfrm>
          <a:prstGeom prst="ellipse">
            <a:avLst/>
          </a:prstGeom>
          <a:solidFill>
            <a:srgbClr val="5A00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Work under high </a:t>
            </a:r>
            <a:r>
              <a:rPr lang="en-US" sz="3200" dirty="0" err="1" smtClean="0"/>
              <a:t>presuure</a:t>
            </a:r>
            <a:endParaRPr lang="en-US" sz="3200" dirty="0"/>
          </a:p>
        </p:txBody>
      </p:sp>
      <p:sp>
        <p:nvSpPr>
          <p:cNvPr id="11" name="Oval 10"/>
          <p:cNvSpPr/>
          <p:nvPr/>
        </p:nvSpPr>
        <p:spPr>
          <a:xfrm>
            <a:off x="2428860" y="2214554"/>
            <a:ext cx="3857652" cy="3714776"/>
          </a:xfrm>
          <a:prstGeom prst="ellipse">
            <a:avLst/>
          </a:prstGeom>
          <a:solidFill>
            <a:srgbClr val="959599"/>
          </a:solidFill>
          <a:ln cap="flat">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Responsible and integrity</a:t>
            </a:r>
            <a:endParaRPr lang="en-US" sz="3200" dirty="0"/>
          </a:p>
        </p:txBody>
      </p:sp>
      <p:sp>
        <p:nvSpPr>
          <p:cNvPr id="12" name="Oval 11"/>
          <p:cNvSpPr/>
          <p:nvPr/>
        </p:nvSpPr>
        <p:spPr>
          <a:xfrm>
            <a:off x="2428860" y="2214554"/>
            <a:ext cx="3857652" cy="3714776"/>
          </a:xfrm>
          <a:prstGeom prst="ellipse">
            <a:avLst/>
          </a:prstGeom>
          <a:solidFill>
            <a:srgbClr val="E0A100"/>
          </a:solidFill>
          <a:ln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Affinity financial markets</a:t>
            </a:r>
            <a:endParaRPr lang="en-US" sz="3200" dirty="0"/>
          </a:p>
        </p:txBody>
      </p:sp>
      <p:sp>
        <p:nvSpPr>
          <p:cNvPr id="13" name="Oval 12"/>
          <p:cNvSpPr/>
          <p:nvPr/>
        </p:nvSpPr>
        <p:spPr>
          <a:xfrm>
            <a:off x="2428860" y="2214554"/>
            <a:ext cx="3857652" cy="3714776"/>
          </a:xfrm>
          <a:prstGeom prst="ellipse">
            <a:avLst/>
          </a:prstGeom>
          <a:solidFill>
            <a:srgbClr val="3B393C"/>
          </a:solidFill>
          <a:ln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Excellent numerical and analytical skills</a:t>
            </a:r>
            <a:endParaRPr lang="en-US" sz="3200" dirty="0"/>
          </a:p>
        </p:txBody>
      </p:sp>
      <p:sp>
        <p:nvSpPr>
          <p:cNvPr id="14" name="Oval 13"/>
          <p:cNvSpPr/>
          <p:nvPr/>
        </p:nvSpPr>
        <p:spPr>
          <a:xfrm>
            <a:off x="2428860" y="2214554"/>
            <a:ext cx="3857652" cy="3714776"/>
          </a:xfrm>
          <a:prstGeom prst="ellipse">
            <a:avLst/>
          </a:prstGeom>
          <a:solidFill>
            <a:srgbClr val="E7482D"/>
          </a:solidFill>
          <a:ln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Competitive attitude</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304800"/>
            <a:ext cx="9144000" cy="609600"/>
          </a:xfrm>
          <a:prstGeom prst="rect">
            <a:avLst/>
          </a:prstGeom>
        </p:spPr>
        <p:txBody>
          <a:bodyPr/>
          <a:lstStyle/>
          <a:p>
            <a:r>
              <a:rPr lang="en-US" b="1" dirty="0" smtClean="0">
                <a:solidFill>
                  <a:schemeClr val="bg2"/>
                </a:solidFill>
              </a:rPr>
              <a:t>Trading Day</a:t>
            </a:r>
            <a:endParaRPr lang="en-US" b="1" dirty="0">
              <a:solidFill>
                <a:schemeClr val="bg2"/>
              </a:solidFill>
            </a:endParaRPr>
          </a:p>
        </p:txBody>
      </p:sp>
      <p:sp>
        <p:nvSpPr>
          <p:cNvPr id="747524" name="Rectangle 4"/>
          <p:cNvSpPr>
            <a:spLocks noChangeArrowheads="1"/>
          </p:cNvSpPr>
          <p:nvPr/>
        </p:nvSpPr>
        <p:spPr bwMode="auto">
          <a:xfrm>
            <a:off x="428596" y="1571612"/>
            <a:ext cx="8572560" cy="5016758"/>
          </a:xfrm>
          <a:prstGeom prst="rect">
            <a:avLst/>
          </a:prstGeom>
          <a:noFill/>
          <a:ln w="9525">
            <a:noFill/>
            <a:miter lim="800000"/>
            <a:headEnd/>
            <a:tailEnd/>
          </a:ln>
          <a:effectLst/>
        </p:spPr>
        <p:txBody>
          <a:bodyPr wrap="square">
            <a:spAutoFit/>
          </a:bodyPr>
          <a:lstStyle/>
          <a:p>
            <a:pPr>
              <a:buClr>
                <a:srgbClr val="FF0000"/>
              </a:buClr>
            </a:pPr>
            <a:r>
              <a:rPr lang="en-AU" sz="2000" dirty="0" smtClean="0">
                <a:solidFill>
                  <a:schemeClr val="bg1"/>
                </a:solidFill>
              </a:rPr>
              <a:t>	</a:t>
            </a:r>
            <a:r>
              <a:rPr lang="en-AU" sz="1800" b="0" dirty="0" smtClean="0">
                <a:solidFill>
                  <a:schemeClr val="bg1"/>
                </a:solidFill>
                <a:latin typeface="+mn-lt"/>
              </a:rPr>
              <a:t>8 o’clock: Start up the screens, breakfast</a:t>
            </a:r>
            <a:r>
              <a:rPr lang="en-AU" sz="1800" dirty="0" smtClean="0">
                <a:solidFill>
                  <a:schemeClr val="bg1"/>
                </a:solidFill>
                <a:latin typeface="+mn-lt"/>
              </a:rPr>
              <a:t>, c</a:t>
            </a:r>
            <a:r>
              <a:rPr lang="en-AU" sz="1800" b="0" dirty="0" smtClean="0">
                <a:solidFill>
                  <a:schemeClr val="bg1"/>
                </a:solidFill>
                <a:latin typeface="+mn-lt"/>
              </a:rPr>
              <a:t>heck positions</a:t>
            </a:r>
            <a:r>
              <a:rPr lang="en-AU" sz="1800" dirty="0" smtClean="0">
                <a:solidFill>
                  <a:schemeClr val="bg1"/>
                </a:solidFill>
                <a:latin typeface="+mn-lt"/>
              </a:rPr>
              <a:t>, c</a:t>
            </a:r>
            <a:r>
              <a:rPr lang="en-AU" sz="1800" b="0" dirty="0" smtClean="0">
                <a:solidFill>
                  <a:schemeClr val="bg1"/>
                </a:solidFill>
                <a:latin typeface="+mn-lt"/>
              </a:rPr>
              <a:t>heck the 	news</a:t>
            </a:r>
            <a:r>
              <a:rPr lang="en-AU" sz="1800" dirty="0" smtClean="0">
                <a:solidFill>
                  <a:schemeClr val="bg1"/>
                </a:solidFill>
                <a:latin typeface="+mn-lt"/>
              </a:rPr>
              <a:t>, m</a:t>
            </a:r>
            <a:r>
              <a:rPr lang="en-AU" sz="1800" b="0" dirty="0" smtClean="0">
                <a:solidFill>
                  <a:schemeClr val="bg1"/>
                </a:solidFill>
                <a:latin typeface="+mn-lt"/>
              </a:rPr>
              <a:t>ake an estimation of what is going to happen (figures).</a:t>
            </a:r>
          </a:p>
          <a:p>
            <a:pPr>
              <a:buClr>
                <a:srgbClr val="FF0000"/>
              </a:buClr>
            </a:pPr>
            <a:endParaRPr lang="en-AU" sz="2000" b="0" dirty="0" smtClean="0">
              <a:solidFill>
                <a:schemeClr val="bg1"/>
              </a:solidFill>
            </a:endParaRPr>
          </a:p>
          <a:p>
            <a:pPr>
              <a:buClr>
                <a:srgbClr val="FF0000"/>
              </a:buClr>
            </a:pPr>
            <a:endParaRPr lang="en-AU" sz="2000" b="0" dirty="0" smtClean="0">
              <a:solidFill>
                <a:schemeClr val="bg1"/>
              </a:solidFill>
            </a:endParaRPr>
          </a:p>
          <a:p>
            <a:pPr lvl="1">
              <a:buFont typeface="Wingdings" pitchFamily="2" charset="2"/>
              <a:buChar char="Ø"/>
            </a:pPr>
            <a:endParaRPr lang="en-AU" sz="1000" b="0" dirty="0">
              <a:solidFill>
                <a:schemeClr val="bg1"/>
              </a:solidFill>
            </a:endParaRPr>
          </a:p>
          <a:p>
            <a:pPr>
              <a:buClr>
                <a:srgbClr val="FF0000"/>
              </a:buClr>
            </a:pPr>
            <a:r>
              <a:rPr lang="en-AU" sz="2000" dirty="0" smtClean="0">
                <a:solidFill>
                  <a:schemeClr val="bg1"/>
                </a:solidFill>
              </a:rPr>
              <a:t>	</a:t>
            </a:r>
            <a:r>
              <a:rPr lang="en-AU" sz="1800" b="0" dirty="0" smtClean="0">
                <a:solidFill>
                  <a:schemeClr val="bg1"/>
                </a:solidFill>
                <a:latin typeface="+mn-lt"/>
              </a:rPr>
              <a:t>Be sharp at 9 o’clock, exchange is open, Trading Starts!</a:t>
            </a:r>
          </a:p>
          <a:p>
            <a:pPr>
              <a:buClr>
                <a:srgbClr val="FF0000"/>
              </a:buClr>
              <a:buFontTx/>
              <a:buChar char="•"/>
            </a:pPr>
            <a:endParaRPr lang="en-AU" sz="1000" b="0" dirty="0" smtClean="0">
              <a:solidFill>
                <a:schemeClr val="bg1"/>
              </a:solidFill>
            </a:endParaRPr>
          </a:p>
          <a:p>
            <a:pPr>
              <a:buClr>
                <a:srgbClr val="FF0000"/>
              </a:buClr>
            </a:pPr>
            <a:r>
              <a:rPr lang="en-AU" sz="2000" dirty="0" smtClean="0"/>
              <a:t>	</a:t>
            </a:r>
          </a:p>
          <a:p>
            <a:pPr>
              <a:buClr>
                <a:srgbClr val="FF0000"/>
              </a:buClr>
            </a:pPr>
            <a:r>
              <a:rPr lang="en-AU" sz="2000" dirty="0" smtClean="0">
                <a:solidFill>
                  <a:schemeClr val="bg1"/>
                </a:solidFill>
              </a:rPr>
              <a:t>	</a:t>
            </a:r>
            <a:r>
              <a:rPr lang="en-AU" sz="1800" b="0" i="1" dirty="0" smtClean="0">
                <a:solidFill>
                  <a:schemeClr val="bg1"/>
                </a:solidFill>
                <a:latin typeface="+mn-lt"/>
              </a:rPr>
              <a:t>Put quotes in, make markets for the brokers, trade, buy, sell, hedge, 	scalp, hack, adjust prices!</a:t>
            </a:r>
          </a:p>
          <a:p>
            <a:pPr>
              <a:buClr>
                <a:srgbClr val="FF0000"/>
              </a:buClr>
            </a:pPr>
            <a:endParaRPr lang="en-AU" sz="2000" dirty="0" smtClean="0">
              <a:solidFill>
                <a:schemeClr val="bg1"/>
              </a:solidFill>
            </a:endParaRPr>
          </a:p>
          <a:p>
            <a:pPr>
              <a:buClr>
                <a:srgbClr val="FF0000"/>
              </a:buClr>
            </a:pPr>
            <a:endParaRPr lang="en-AU" sz="2000" dirty="0" smtClean="0">
              <a:solidFill>
                <a:schemeClr val="bg1"/>
              </a:solidFill>
            </a:endParaRPr>
          </a:p>
          <a:p>
            <a:pPr>
              <a:buClr>
                <a:srgbClr val="FF0000"/>
              </a:buClr>
            </a:pPr>
            <a:r>
              <a:rPr lang="en-AU" sz="2000" dirty="0" smtClean="0">
                <a:solidFill>
                  <a:schemeClr val="bg1"/>
                </a:solidFill>
              </a:rPr>
              <a:t>	</a:t>
            </a:r>
            <a:r>
              <a:rPr lang="en-AU" sz="1800" dirty="0" smtClean="0">
                <a:solidFill>
                  <a:schemeClr val="bg1"/>
                </a:solidFill>
                <a:latin typeface="+mn-lt"/>
              </a:rPr>
              <a:t>Between 12:00 and 14:00, get some lunch when it’s quiet. </a:t>
            </a:r>
          </a:p>
          <a:p>
            <a:pPr>
              <a:buClr>
                <a:srgbClr val="FF0000"/>
              </a:buClr>
            </a:pPr>
            <a:r>
              <a:rPr lang="en-AU" sz="2000" dirty="0" smtClean="0">
                <a:solidFill>
                  <a:schemeClr val="bg1"/>
                </a:solidFill>
              </a:rPr>
              <a:t>	</a:t>
            </a:r>
          </a:p>
          <a:p>
            <a:pPr>
              <a:buClr>
                <a:srgbClr val="FF0000"/>
              </a:buClr>
            </a:pPr>
            <a:r>
              <a:rPr lang="en-AU" sz="2000" dirty="0" smtClean="0">
                <a:solidFill>
                  <a:schemeClr val="bg1"/>
                </a:solidFill>
              </a:rPr>
              <a:t>	</a:t>
            </a:r>
            <a:endParaRPr lang="en-AU" sz="2000" i="1" dirty="0" smtClean="0">
              <a:solidFill>
                <a:schemeClr val="bg1"/>
              </a:solidFill>
            </a:endParaRPr>
          </a:p>
          <a:p>
            <a:pPr>
              <a:buClr>
                <a:srgbClr val="FF0000"/>
              </a:buClr>
            </a:pPr>
            <a:endParaRPr lang="en-AU" sz="2000" b="0" dirty="0" smtClean="0">
              <a:solidFill>
                <a:schemeClr val="bg1"/>
              </a:solidFill>
            </a:endParaRPr>
          </a:p>
          <a:p>
            <a:pPr>
              <a:buClr>
                <a:srgbClr val="FF0000"/>
              </a:buClr>
              <a:buFontTx/>
              <a:buChar char="•"/>
            </a:pPr>
            <a:endParaRPr lang="en-AU" sz="2000" b="0" dirty="0"/>
          </a:p>
        </p:txBody>
      </p:sp>
      <p:pic>
        <p:nvPicPr>
          <p:cNvPr id="8194" name="Picture 2" descr="klok 9u"/>
          <p:cNvPicPr>
            <a:picLocks noChangeAspect="1" noChangeArrowheads="1"/>
          </p:cNvPicPr>
          <p:nvPr/>
        </p:nvPicPr>
        <p:blipFill>
          <a:blip r:embed="rId3" cstate="print"/>
          <a:srcRect/>
          <a:stretch>
            <a:fillRect/>
          </a:stretch>
        </p:blipFill>
        <p:spPr bwMode="auto">
          <a:xfrm>
            <a:off x="214282" y="2857496"/>
            <a:ext cx="1071570" cy="1071570"/>
          </a:xfrm>
          <a:prstGeom prst="rect">
            <a:avLst/>
          </a:prstGeom>
          <a:noFill/>
        </p:spPr>
      </p:pic>
      <p:pic>
        <p:nvPicPr>
          <p:cNvPr id="8196" name="Picture 4" descr="klok 8u"/>
          <p:cNvPicPr>
            <a:picLocks noChangeAspect="1" noChangeArrowheads="1"/>
          </p:cNvPicPr>
          <p:nvPr/>
        </p:nvPicPr>
        <p:blipFill>
          <a:blip r:embed="rId4" cstate="print"/>
          <a:srcRect/>
          <a:stretch>
            <a:fillRect/>
          </a:stretch>
        </p:blipFill>
        <p:spPr bwMode="auto">
          <a:xfrm>
            <a:off x="214282" y="1214422"/>
            <a:ext cx="1071570" cy="1071570"/>
          </a:xfrm>
          <a:prstGeom prst="rect">
            <a:avLst/>
          </a:prstGeom>
          <a:noFill/>
        </p:spPr>
      </p:pic>
      <p:pic>
        <p:nvPicPr>
          <p:cNvPr id="8198" name="Picture 6" descr="http://t3.gstatic.com/images?q=tbn:_6IPaNThr_GK2M%3Ahttp://www.schoolplaten.com/klok-12u-t13651.jpg">
            <a:hlinkClick r:id="rId5"/>
          </p:cNvPr>
          <p:cNvPicPr>
            <a:picLocks noChangeAspect="1" noChangeArrowheads="1"/>
          </p:cNvPicPr>
          <p:nvPr/>
        </p:nvPicPr>
        <p:blipFill>
          <a:blip r:embed="rId6" cstate="print"/>
          <a:srcRect/>
          <a:stretch>
            <a:fillRect/>
          </a:stretch>
        </p:blipFill>
        <p:spPr bwMode="auto">
          <a:xfrm>
            <a:off x="214282" y="4572008"/>
            <a:ext cx="1085850" cy="10858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idx="4294967295"/>
          </p:nvPr>
        </p:nvSpPr>
        <p:spPr bwMode="auto">
          <a:xfrm>
            <a:off x="0" y="457200"/>
            <a:ext cx="7772400" cy="838200"/>
          </a:xfrm>
          <a:prstGeom prst="rect">
            <a:avLst/>
          </a:prstGeom>
          <a:noFill/>
          <a:ln>
            <a:miter lim="800000"/>
            <a:headEnd/>
            <a:tailEnd/>
          </a:ln>
        </p:spPr>
        <p:txBody>
          <a:bodyPr/>
          <a:lstStyle/>
          <a:p>
            <a:pPr algn="ctr"/>
            <a:r>
              <a:rPr lang="en-US" sz="4400" cap="none" dirty="0" smtClean="0">
                <a:solidFill>
                  <a:schemeClr val="bg1"/>
                </a:solidFill>
                <a:latin typeface="Arial" charset="0"/>
                <a:ea typeface="ＭＳ Ｐゴシック" pitchFamily="64" charset="-128"/>
              </a:rPr>
              <a:t>Content</a:t>
            </a:r>
            <a:endParaRPr lang="en-US" sz="4400" b="1" cap="none" dirty="0" smtClean="0">
              <a:solidFill>
                <a:schemeClr val="bg1"/>
              </a:solidFill>
              <a:latin typeface="Arial" charset="0"/>
              <a:ea typeface="ＭＳ Ｐゴシック" pitchFamily="64" charset="-128"/>
            </a:endParaRPr>
          </a:p>
        </p:txBody>
      </p:sp>
      <p:sp>
        <p:nvSpPr>
          <p:cNvPr id="264195" name="Rectangle 3"/>
          <p:cNvSpPr>
            <a:spLocks noGrp="1" noChangeArrowheads="1"/>
          </p:cNvSpPr>
          <p:nvPr>
            <p:ph type="body" idx="4294967295"/>
          </p:nvPr>
        </p:nvSpPr>
        <p:spPr bwMode="auto">
          <a:xfrm>
            <a:off x="1371600" y="1676400"/>
            <a:ext cx="7772400" cy="4471988"/>
          </a:xfrm>
          <a:prstGeom prst="rect">
            <a:avLst/>
          </a:prstGeom>
          <a:noFill/>
          <a:ln>
            <a:miter lim="800000"/>
            <a:headEnd/>
            <a:tailEnd/>
          </a:ln>
        </p:spPr>
        <p:txBody>
          <a:bodyPr/>
          <a:lstStyle/>
          <a:p>
            <a:pPr marL="609600" indent="-609600">
              <a:buClr>
                <a:srgbClr val="E7482D"/>
              </a:buClr>
            </a:pPr>
            <a:r>
              <a:rPr lang="en-US" sz="2400" b="1" dirty="0" smtClean="0">
                <a:solidFill>
                  <a:schemeClr val="bg1"/>
                </a:solidFill>
                <a:latin typeface="Arial" charset="0"/>
                <a:ea typeface="ＭＳ Ｐゴシック" pitchFamily="64" charset="-128"/>
              </a:rPr>
              <a:t>About Optiver</a:t>
            </a:r>
          </a:p>
          <a:p>
            <a:pPr marL="609600" indent="-609600"/>
            <a:endParaRPr lang="en-US" sz="2400" b="1" dirty="0" smtClean="0">
              <a:solidFill>
                <a:schemeClr val="bg1"/>
              </a:solidFill>
              <a:latin typeface="Arial" charset="0"/>
              <a:ea typeface="ＭＳ Ｐゴシック" pitchFamily="64" charset="-128"/>
            </a:endParaRPr>
          </a:p>
          <a:p>
            <a:pPr marL="609600" indent="-609600">
              <a:buClr>
                <a:srgbClr val="E7482D"/>
              </a:buClr>
            </a:pPr>
            <a:r>
              <a:rPr lang="en-US" sz="2400" b="1" dirty="0" smtClean="0">
                <a:solidFill>
                  <a:schemeClr val="bg1"/>
                </a:solidFill>
                <a:latin typeface="Arial" charset="0"/>
                <a:ea typeface="ＭＳ Ｐゴシック" pitchFamily="64" charset="-128"/>
              </a:rPr>
              <a:t>Our culture</a:t>
            </a:r>
          </a:p>
          <a:p>
            <a:pPr marL="609600" indent="-609600"/>
            <a:endParaRPr lang="en-US" sz="2400" b="1" dirty="0" smtClean="0">
              <a:solidFill>
                <a:schemeClr val="bg1"/>
              </a:solidFill>
              <a:latin typeface="Arial" charset="0"/>
              <a:ea typeface="ＭＳ Ｐゴシック" pitchFamily="64" charset="-128"/>
            </a:endParaRPr>
          </a:p>
          <a:p>
            <a:pPr marL="609600" indent="-609600">
              <a:buClr>
                <a:srgbClr val="E7482D"/>
              </a:buClr>
            </a:pPr>
            <a:r>
              <a:rPr lang="en-US" sz="2400" b="1" dirty="0" smtClean="0">
                <a:solidFill>
                  <a:schemeClr val="bg1"/>
                </a:solidFill>
                <a:latin typeface="Arial" charset="0"/>
                <a:ea typeface="ＭＳ Ｐゴシック" pitchFamily="64" charset="-128"/>
              </a:rPr>
              <a:t>Our trading philosophy</a:t>
            </a:r>
          </a:p>
          <a:p>
            <a:pPr marL="609600" indent="-609600">
              <a:buNone/>
            </a:pPr>
            <a:endParaRPr lang="en-US" sz="2400" b="1" dirty="0" smtClean="0">
              <a:solidFill>
                <a:schemeClr val="bg1"/>
              </a:solidFill>
              <a:latin typeface="Arial" charset="0"/>
              <a:ea typeface="ＭＳ Ｐゴシック" pitchFamily="64" charset="-128"/>
            </a:endParaRPr>
          </a:p>
          <a:p>
            <a:pPr marL="609600" indent="-609600">
              <a:buClr>
                <a:srgbClr val="E7482D"/>
              </a:buClr>
            </a:pPr>
            <a:r>
              <a:rPr lang="en-US" sz="2400" b="1" dirty="0" smtClean="0">
                <a:solidFill>
                  <a:schemeClr val="bg1"/>
                </a:solidFill>
                <a:latin typeface="Arial" charset="0"/>
                <a:ea typeface="ＭＳ Ｐゴシック" pitchFamily="64" charset="-128"/>
              </a:rPr>
              <a:t>Careers</a:t>
            </a:r>
          </a:p>
          <a:p>
            <a:pPr marL="609600" indent="-609600">
              <a:buFont typeface="Arial" charset="0"/>
              <a:buNone/>
            </a:pPr>
            <a:endParaRPr lang="en-US" sz="1600" dirty="0" smtClean="0">
              <a:latin typeface="Arial" charset="0"/>
              <a:ea typeface="ＭＳ Ｐゴシック" pitchFamily="64" charset="-128"/>
            </a:endParaRPr>
          </a:p>
          <a:p>
            <a:pPr marL="609600" indent="-609600">
              <a:buFont typeface="Arial" charset="0"/>
              <a:buNone/>
            </a:pPr>
            <a:endParaRPr lang="en-US" sz="2400" dirty="0" smtClean="0">
              <a:latin typeface="Arial" charset="0"/>
              <a:ea typeface="ＭＳ Ｐゴシック" pitchFamily="64"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381000"/>
            <a:ext cx="9144000" cy="609600"/>
          </a:xfrm>
          <a:prstGeom prst="rect">
            <a:avLst/>
          </a:prstGeom>
        </p:spPr>
        <p:txBody>
          <a:bodyPr/>
          <a:lstStyle/>
          <a:p>
            <a:r>
              <a:rPr lang="en-US" b="1" dirty="0" smtClean="0">
                <a:solidFill>
                  <a:schemeClr val="bg2"/>
                </a:solidFill>
              </a:rPr>
              <a:t>Trading Day</a:t>
            </a:r>
            <a:endParaRPr lang="en-US" b="1" dirty="0">
              <a:solidFill>
                <a:schemeClr val="bg2"/>
              </a:solidFill>
            </a:endParaRPr>
          </a:p>
        </p:txBody>
      </p:sp>
      <p:sp>
        <p:nvSpPr>
          <p:cNvPr id="747524" name="Rectangle 4"/>
          <p:cNvSpPr>
            <a:spLocks noChangeArrowheads="1"/>
          </p:cNvSpPr>
          <p:nvPr/>
        </p:nvSpPr>
        <p:spPr bwMode="auto">
          <a:xfrm>
            <a:off x="214282" y="1428736"/>
            <a:ext cx="8334404" cy="4801314"/>
          </a:xfrm>
          <a:prstGeom prst="rect">
            <a:avLst/>
          </a:prstGeom>
          <a:noFill/>
          <a:ln w="9525">
            <a:noFill/>
            <a:miter lim="800000"/>
            <a:headEnd/>
            <a:tailEnd/>
          </a:ln>
          <a:effectLst/>
        </p:spPr>
        <p:txBody>
          <a:bodyPr wrap="square">
            <a:spAutoFit/>
          </a:bodyPr>
          <a:lstStyle/>
          <a:p>
            <a:pPr>
              <a:buClr>
                <a:srgbClr val="FF0000"/>
              </a:buClr>
              <a:buFont typeface="Arial" pitchFamily="34" charset="0"/>
              <a:buChar char="•"/>
            </a:pPr>
            <a:endParaRPr lang="en-AU" sz="1000" b="0" dirty="0" smtClean="0">
              <a:solidFill>
                <a:schemeClr val="bg1"/>
              </a:solidFill>
            </a:endParaRPr>
          </a:p>
          <a:p>
            <a:pPr>
              <a:buClr>
                <a:srgbClr val="FF0000"/>
              </a:buClr>
            </a:pPr>
            <a:r>
              <a:rPr lang="en-AU" sz="2000" b="0" dirty="0" smtClean="0">
                <a:solidFill>
                  <a:schemeClr val="bg1"/>
                </a:solidFill>
              </a:rPr>
              <a:t>	   </a:t>
            </a:r>
            <a:r>
              <a:rPr lang="en-AU" sz="1800" i="1" dirty="0" smtClean="0">
                <a:solidFill>
                  <a:schemeClr val="bg1"/>
                </a:solidFill>
                <a:latin typeface="+mn-lt"/>
              </a:rPr>
              <a:t>Get a chair massage, check email, make bets with colleagues </a:t>
            </a:r>
            <a:br>
              <a:rPr lang="en-AU" sz="1800" i="1" dirty="0" smtClean="0">
                <a:solidFill>
                  <a:schemeClr val="bg1"/>
                </a:solidFill>
                <a:latin typeface="+mn-lt"/>
              </a:rPr>
            </a:br>
            <a:r>
              <a:rPr lang="en-AU" sz="1800" i="1" dirty="0" smtClean="0">
                <a:solidFill>
                  <a:schemeClr val="bg1"/>
                </a:solidFill>
                <a:latin typeface="+mn-lt"/>
              </a:rPr>
              <a:t>	   and discuss positions.</a:t>
            </a:r>
          </a:p>
          <a:p>
            <a:pPr>
              <a:buClr>
                <a:srgbClr val="FF0000"/>
              </a:buClr>
            </a:pPr>
            <a:endParaRPr lang="en-AU" sz="1800" b="0" dirty="0" smtClean="0">
              <a:solidFill>
                <a:schemeClr val="bg1"/>
              </a:solidFill>
              <a:latin typeface="+mn-lt"/>
            </a:endParaRPr>
          </a:p>
          <a:p>
            <a:pPr>
              <a:buClr>
                <a:srgbClr val="FF0000"/>
              </a:buClr>
            </a:pPr>
            <a:r>
              <a:rPr lang="en-AU" sz="1800" dirty="0" smtClean="0">
                <a:solidFill>
                  <a:schemeClr val="bg1"/>
                </a:solidFill>
                <a:latin typeface="+mn-lt"/>
              </a:rPr>
              <a:t>	  </a:t>
            </a:r>
            <a:r>
              <a:rPr lang="en-AU" sz="1800" b="0" dirty="0" smtClean="0">
                <a:solidFill>
                  <a:schemeClr val="bg1"/>
                </a:solidFill>
                <a:latin typeface="+mn-lt"/>
              </a:rPr>
              <a:t>14:30 Figures!</a:t>
            </a:r>
          </a:p>
          <a:p>
            <a:pPr>
              <a:buClr>
                <a:srgbClr val="FF0000"/>
              </a:buClr>
            </a:pPr>
            <a:endParaRPr lang="en-AU" sz="1800" dirty="0" smtClean="0">
              <a:solidFill>
                <a:schemeClr val="bg1"/>
              </a:solidFill>
              <a:latin typeface="+mn-lt"/>
            </a:endParaRPr>
          </a:p>
          <a:p>
            <a:pPr>
              <a:buClr>
                <a:srgbClr val="FF0000"/>
              </a:buClr>
            </a:pPr>
            <a:endParaRPr lang="en-AU" sz="1800" b="0" dirty="0" smtClean="0">
              <a:solidFill>
                <a:schemeClr val="bg1"/>
              </a:solidFill>
              <a:latin typeface="+mn-lt"/>
            </a:endParaRPr>
          </a:p>
          <a:p>
            <a:pPr>
              <a:buClr>
                <a:srgbClr val="FF0000"/>
              </a:buClr>
              <a:buFont typeface="Arial" pitchFamily="34" charset="0"/>
              <a:buChar char="•"/>
            </a:pPr>
            <a:endParaRPr lang="en-AU" sz="1800" b="0" dirty="0" smtClean="0">
              <a:solidFill>
                <a:schemeClr val="bg1"/>
              </a:solidFill>
              <a:latin typeface="+mn-lt"/>
            </a:endParaRPr>
          </a:p>
          <a:p>
            <a:pPr>
              <a:buClr>
                <a:srgbClr val="FF0000"/>
              </a:buClr>
            </a:pPr>
            <a:r>
              <a:rPr lang="en-AU" sz="1800" dirty="0" smtClean="0">
                <a:solidFill>
                  <a:schemeClr val="bg1"/>
                </a:solidFill>
                <a:latin typeface="+mn-lt"/>
              </a:rPr>
              <a:t>	  </a:t>
            </a:r>
            <a:r>
              <a:rPr lang="en-AU" sz="1800" b="0" dirty="0" smtClean="0">
                <a:solidFill>
                  <a:schemeClr val="bg1"/>
                </a:solidFill>
                <a:latin typeface="+mn-lt"/>
              </a:rPr>
              <a:t>15:30 America opens and it becomes busy!</a:t>
            </a:r>
          </a:p>
          <a:p>
            <a:pPr>
              <a:buClr>
                <a:srgbClr val="FF0000"/>
              </a:buClr>
              <a:buFont typeface="Arial" pitchFamily="34" charset="0"/>
              <a:buChar char="•"/>
            </a:pPr>
            <a:endParaRPr lang="en-AU" sz="1800" b="0" dirty="0" smtClean="0">
              <a:solidFill>
                <a:schemeClr val="bg1"/>
              </a:solidFill>
              <a:latin typeface="+mn-lt"/>
            </a:endParaRPr>
          </a:p>
          <a:p>
            <a:pPr>
              <a:buClr>
                <a:srgbClr val="FF0000"/>
              </a:buClr>
            </a:pPr>
            <a:endParaRPr lang="en-AU" sz="1800" dirty="0" smtClean="0">
              <a:solidFill>
                <a:schemeClr val="bg1"/>
              </a:solidFill>
              <a:latin typeface="+mn-lt"/>
            </a:endParaRPr>
          </a:p>
          <a:p>
            <a:pPr>
              <a:buClr>
                <a:srgbClr val="FF0000"/>
              </a:buClr>
            </a:pPr>
            <a:endParaRPr lang="en-AU" sz="1800" dirty="0" smtClean="0">
              <a:solidFill>
                <a:schemeClr val="bg1"/>
              </a:solidFill>
              <a:latin typeface="+mn-lt"/>
            </a:endParaRPr>
          </a:p>
          <a:p>
            <a:pPr>
              <a:buClr>
                <a:srgbClr val="FF0000"/>
              </a:buClr>
            </a:pPr>
            <a:r>
              <a:rPr lang="en-AU" sz="1800" b="0" i="1" dirty="0" smtClean="0">
                <a:solidFill>
                  <a:schemeClr val="bg1"/>
                </a:solidFill>
                <a:latin typeface="+mn-lt"/>
              </a:rPr>
              <a:t>	</a:t>
            </a:r>
            <a:r>
              <a:rPr lang="en-AU" sz="1800" i="1" dirty="0" smtClean="0">
                <a:solidFill>
                  <a:schemeClr val="bg1"/>
                </a:solidFill>
                <a:latin typeface="+mn-lt"/>
              </a:rPr>
              <a:t>   </a:t>
            </a:r>
            <a:r>
              <a:rPr lang="en-AU" sz="1800" b="0" i="1" dirty="0" smtClean="0">
                <a:solidFill>
                  <a:schemeClr val="bg1"/>
                </a:solidFill>
                <a:latin typeface="+mn-lt"/>
              </a:rPr>
              <a:t>Towards the close, check risk limits and close out positions.  </a:t>
            </a:r>
          </a:p>
          <a:p>
            <a:pPr>
              <a:buClr>
                <a:srgbClr val="FF0000"/>
              </a:buClr>
            </a:pPr>
            <a:endParaRPr lang="en-US" sz="1800" b="0" dirty="0" smtClean="0">
              <a:solidFill>
                <a:schemeClr val="bg1"/>
              </a:solidFill>
              <a:latin typeface="+mn-lt"/>
            </a:endParaRPr>
          </a:p>
          <a:p>
            <a:pPr>
              <a:buClr>
                <a:srgbClr val="FF0000"/>
              </a:buClr>
            </a:pPr>
            <a:endParaRPr lang="en-US" sz="1800" dirty="0" smtClean="0">
              <a:solidFill>
                <a:schemeClr val="bg1"/>
              </a:solidFill>
              <a:latin typeface="+mn-lt"/>
            </a:endParaRPr>
          </a:p>
          <a:p>
            <a:pPr>
              <a:buClr>
                <a:srgbClr val="FF0000"/>
              </a:buClr>
            </a:pPr>
            <a:r>
              <a:rPr lang="en-US" sz="1800" dirty="0" smtClean="0">
                <a:solidFill>
                  <a:schemeClr val="bg1"/>
                </a:solidFill>
                <a:latin typeface="+mn-lt"/>
              </a:rPr>
              <a:t>	   </a:t>
            </a:r>
            <a:r>
              <a:rPr lang="en-US" sz="1800" b="0" dirty="0" smtClean="0">
                <a:solidFill>
                  <a:schemeClr val="bg1"/>
                </a:solidFill>
                <a:latin typeface="+mn-lt"/>
              </a:rPr>
              <a:t>18:00 Closed, administration, turn off screens GO HOME!</a:t>
            </a:r>
            <a:endParaRPr lang="en-US" sz="1800" b="0" dirty="0">
              <a:solidFill>
                <a:schemeClr val="bg1"/>
              </a:solidFill>
              <a:latin typeface="+mn-lt"/>
            </a:endParaRPr>
          </a:p>
          <a:p>
            <a:pPr>
              <a:buFontTx/>
              <a:buChar char="•"/>
            </a:pPr>
            <a:endParaRPr lang="en-AU" b="0" dirty="0"/>
          </a:p>
        </p:txBody>
      </p:sp>
      <p:pic>
        <p:nvPicPr>
          <p:cNvPr id="6146" name="Picture 2" descr="http://t3.gstatic.com/images?q=tbn:6iyPNbjIzAEQ0M%3Ahttp://www.schoolplaten.com/klok-6u-t13659.jpg">
            <a:hlinkClick r:id="rId3"/>
          </p:cNvPr>
          <p:cNvPicPr>
            <a:picLocks noChangeAspect="1" noChangeArrowheads="1"/>
          </p:cNvPicPr>
          <p:nvPr/>
        </p:nvPicPr>
        <p:blipFill>
          <a:blip r:embed="rId4" cstate="print"/>
          <a:srcRect/>
          <a:stretch>
            <a:fillRect/>
          </a:stretch>
        </p:blipFill>
        <p:spPr bwMode="auto">
          <a:xfrm>
            <a:off x="142844" y="4929198"/>
            <a:ext cx="1085850" cy="1085850"/>
          </a:xfrm>
          <a:prstGeom prst="rect">
            <a:avLst/>
          </a:prstGeom>
          <a:noFill/>
        </p:spPr>
      </p:pic>
      <p:pic>
        <p:nvPicPr>
          <p:cNvPr id="6148" name="Picture 4" descr="klok 2u">
            <a:hlinkClick r:id="rId5" tooltip="klok 2u"/>
          </p:cNvPr>
          <p:cNvPicPr>
            <a:picLocks noChangeAspect="1" noChangeArrowheads="1"/>
          </p:cNvPicPr>
          <p:nvPr/>
        </p:nvPicPr>
        <p:blipFill>
          <a:blip r:embed="rId6" cstate="print"/>
          <a:srcRect/>
          <a:stretch>
            <a:fillRect/>
          </a:stretch>
        </p:blipFill>
        <p:spPr bwMode="auto">
          <a:xfrm>
            <a:off x="142844" y="1785926"/>
            <a:ext cx="1071569" cy="1071570"/>
          </a:xfrm>
          <a:prstGeom prst="rect">
            <a:avLst/>
          </a:prstGeom>
          <a:noFill/>
        </p:spPr>
      </p:pic>
      <p:pic>
        <p:nvPicPr>
          <p:cNvPr id="6150" name="Picture 6" descr="klok 3u">
            <a:hlinkClick r:id="rId7" tooltip="klok 3u"/>
          </p:cNvPr>
          <p:cNvPicPr>
            <a:picLocks noChangeAspect="1" noChangeArrowheads="1"/>
          </p:cNvPicPr>
          <p:nvPr/>
        </p:nvPicPr>
        <p:blipFill>
          <a:blip r:embed="rId8" cstate="print"/>
          <a:srcRect/>
          <a:stretch>
            <a:fillRect/>
          </a:stretch>
        </p:blipFill>
        <p:spPr bwMode="auto">
          <a:xfrm>
            <a:off x="142844" y="3286124"/>
            <a:ext cx="1071570" cy="1071571"/>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857224" y="1857364"/>
            <a:ext cx="7086600" cy="1500198"/>
          </a:xfrm>
          <a:prstGeom prst="rect">
            <a:avLst/>
          </a:prstGeom>
        </p:spPr>
        <p:txBody>
          <a:bodyPr/>
          <a:lstStyle/>
          <a:p>
            <a:pPr marL="609600" indent="-609600" algn="l">
              <a:spcBef>
                <a:spcPct val="20000"/>
              </a:spcBef>
            </a:pPr>
            <a:r>
              <a:rPr lang="en-US" b="1" dirty="0" smtClean="0">
                <a:solidFill>
                  <a:srgbClr val="F8F8F8"/>
                </a:solidFill>
              </a:rPr>
              <a:t>            Questions??</a:t>
            </a:r>
            <a:endParaRPr lang="en-US" b="1" dirty="0">
              <a:solidFill>
                <a:srgbClr val="F8F8F8"/>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533400"/>
            <a:ext cx="9144000" cy="609600"/>
          </a:xfrm>
        </p:spPr>
        <p:txBody>
          <a:bodyPr/>
          <a:lstStyle/>
          <a:p>
            <a:r>
              <a:rPr lang="en-US" sz="4800" b="1" dirty="0" smtClean="0">
                <a:latin typeface="Arial" charset="0"/>
                <a:ea typeface="ＭＳ Ｐゴシック" pitchFamily="64" charset="-128"/>
              </a:rPr>
              <a:t>Careers at </a:t>
            </a:r>
            <a:r>
              <a:rPr lang="en-US" sz="4800" b="1" dirty="0" err="1" smtClean="0">
                <a:latin typeface="Arial" charset="0"/>
                <a:ea typeface="ＭＳ Ｐゴシック" pitchFamily="64" charset="-128"/>
              </a:rPr>
              <a:t>Optiver</a:t>
            </a:r>
            <a:r>
              <a:rPr lang="en-US" sz="4800" b="1" dirty="0" smtClean="0">
                <a:latin typeface="Arial" charset="0"/>
                <a:ea typeface="ＭＳ Ｐゴシック" pitchFamily="64" charset="-128"/>
              </a:rPr>
              <a:t> </a:t>
            </a:r>
          </a:p>
        </p:txBody>
      </p:sp>
      <p:sp>
        <p:nvSpPr>
          <p:cNvPr id="6" name="Rectangle 4"/>
          <p:cNvSpPr>
            <a:spLocks noGrp="1" noChangeArrowheads="1"/>
          </p:cNvSpPr>
          <p:nvPr>
            <p:ph type="body" sz="quarter" idx="10"/>
          </p:nvPr>
        </p:nvSpPr>
        <p:spPr bwMode="auto">
          <a:xfrm>
            <a:off x="990600" y="1905000"/>
            <a:ext cx="7767637" cy="3785652"/>
          </a:xfrm>
          <a:prstGeom prst="rect">
            <a:avLst/>
          </a:prstGeom>
          <a:noFill/>
          <a:ln w="9525">
            <a:noFill/>
            <a:miter lim="800000"/>
            <a:headEnd/>
            <a:tailEnd/>
          </a:ln>
          <a:effectLst/>
        </p:spPr>
        <p:txBody>
          <a:bodyPr wrap="square">
            <a:spAutoFit/>
          </a:bodyPr>
          <a:lstStyle/>
          <a:p>
            <a:pPr marL="457200" lvl="0" indent="-457200">
              <a:spcBef>
                <a:spcPct val="0"/>
              </a:spcBef>
              <a:spcAft>
                <a:spcPct val="0"/>
              </a:spcAft>
              <a:buClr>
                <a:srgbClr val="FF0000"/>
              </a:buClr>
              <a:buFont typeface="Arial" pitchFamily="34" charset="0"/>
              <a:buChar char="•"/>
            </a:pPr>
            <a:r>
              <a:rPr lang="en-US" sz="2400" dirty="0" smtClean="0">
                <a:ea typeface="Calibri" pitchFamily="34" charset="0"/>
                <a:cs typeface="Times New Roman" pitchFamily="18" charset="0"/>
              </a:rPr>
              <a:t>Good </a:t>
            </a:r>
            <a:r>
              <a:rPr lang="en-US" sz="2400" b="0" dirty="0" smtClean="0">
                <a:solidFill>
                  <a:schemeClr val="bg1"/>
                </a:solidFill>
                <a:ea typeface="Calibri" pitchFamily="34" charset="0"/>
                <a:cs typeface="Times New Roman" pitchFamily="18" charset="0"/>
              </a:rPr>
              <a:t>salary and benefits</a:t>
            </a:r>
          </a:p>
          <a:p>
            <a:pPr marL="457200" lvl="0" indent="-457200">
              <a:spcBef>
                <a:spcPct val="0"/>
              </a:spcBef>
              <a:spcAft>
                <a:spcPct val="0"/>
              </a:spcAft>
              <a:buClr>
                <a:srgbClr val="FF0000"/>
              </a:buClr>
              <a:buNone/>
            </a:pPr>
            <a:endParaRPr lang="en-US" sz="2400" b="0" dirty="0" smtClean="0">
              <a:solidFill>
                <a:schemeClr val="bg1"/>
              </a:solidFill>
              <a:ea typeface="Calibri" pitchFamily="34" charset="0"/>
              <a:cs typeface="Times New Roman" pitchFamily="18" charset="0"/>
            </a:endParaRPr>
          </a:p>
          <a:p>
            <a:pPr marL="457200" lvl="0" indent="-457200">
              <a:spcBef>
                <a:spcPct val="0"/>
              </a:spcBef>
              <a:spcAft>
                <a:spcPct val="0"/>
              </a:spcAft>
              <a:buClr>
                <a:srgbClr val="FF0000"/>
              </a:buClr>
              <a:buFont typeface="Arial" pitchFamily="34" charset="0"/>
              <a:buChar char="•"/>
            </a:pPr>
            <a:r>
              <a:rPr lang="en-US" sz="2400" dirty="0" smtClean="0">
                <a:cs typeface="Times New Roman" pitchFamily="18" charset="0"/>
              </a:rPr>
              <a:t>Three months intensive training</a:t>
            </a:r>
          </a:p>
          <a:p>
            <a:pPr marL="457200" lvl="0" indent="-457200">
              <a:spcBef>
                <a:spcPct val="0"/>
              </a:spcBef>
              <a:spcAft>
                <a:spcPct val="0"/>
              </a:spcAft>
              <a:buClr>
                <a:srgbClr val="FF0000"/>
              </a:buClr>
              <a:buNone/>
            </a:pPr>
            <a:endParaRPr lang="en-US" sz="2400" dirty="0" smtClean="0">
              <a:cs typeface="Times New Roman" pitchFamily="18" charset="0"/>
            </a:endParaRPr>
          </a:p>
          <a:p>
            <a:pPr marL="457200" lvl="0" indent="-457200">
              <a:spcBef>
                <a:spcPct val="0"/>
              </a:spcBef>
              <a:spcAft>
                <a:spcPct val="0"/>
              </a:spcAft>
              <a:buClr>
                <a:srgbClr val="FF0000"/>
              </a:buClr>
              <a:buFont typeface="Arial" pitchFamily="34" charset="0"/>
              <a:buChar char="•"/>
            </a:pPr>
            <a:r>
              <a:rPr lang="en-US" sz="2400" dirty="0" smtClean="0">
                <a:cs typeface="Times New Roman" pitchFamily="18" charset="0"/>
              </a:rPr>
              <a:t>Continuous on the job development </a:t>
            </a:r>
          </a:p>
          <a:p>
            <a:pPr marL="457200" lvl="0" indent="-457200">
              <a:spcBef>
                <a:spcPct val="0"/>
              </a:spcBef>
              <a:spcAft>
                <a:spcPct val="0"/>
              </a:spcAft>
              <a:buClr>
                <a:srgbClr val="FF0000"/>
              </a:buClr>
              <a:buNone/>
            </a:pPr>
            <a:endParaRPr lang="en-AU" sz="2400" dirty="0" smtClean="0"/>
          </a:p>
          <a:p>
            <a:pPr marL="457200" lvl="0" indent="-457200">
              <a:spcBef>
                <a:spcPct val="0"/>
              </a:spcBef>
              <a:buClr>
                <a:srgbClr val="FF0000"/>
              </a:buClr>
              <a:buFont typeface="Arial" pitchFamily="34" charset="0"/>
              <a:buChar char="•"/>
            </a:pPr>
            <a:r>
              <a:rPr lang="en-AU" sz="2400" dirty="0" smtClean="0"/>
              <a:t>No simulation only real trading</a:t>
            </a:r>
          </a:p>
          <a:p>
            <a:pPr marL="457200" lvl="0" indent="-457200">
              <a:spcBef>
                <a:spcPct val="0"/>
              </a:spcBef>
              <a:buClr>
                <a:srgbClr val="FF0000"/>
              </a:buClr>
              <a:buNone/>
            </a:pPr>
            <a:endParaRPr lang="en-AU" sz="2400" dirty="0" smtClean="0"/>
          </a:p>
          <a:p>
            <a:pPr marL="457200" lvl="0" indent="-457200">
              <a:spcBef>
                <a:spcPct val="0"/>
              </a:spcBef>
              <a:buClr>
                <a:srgbClr val="FF0000"/>
              </a:buClr>
              <a:buFont typeface="Arial" pitchFamily="34" charset="0"/>
              <a:buChar char="•"/>
            </a:pPr>
            <a:r>
              <a:rPr lang="en-AU" sz="2400" dirty="0" smtClean="0">
                <a:cs typeface="Times New Roman" pitchFamily="18" charset="0"/>
              </a:rPr>
              <a:t>Regular working hours, no weekend work</a:t>
            </a:r>
            <a:endParaRPr lang="en-US" sz="2400" dirty="0" smtClean="0">
              <a:cs typeface="Times New Roman" pitchFamily="18" charset="0"/>
            </a:endParaRPr>
          </a:p>
          <a:p>
            <a:pPr marL="457200" lvl="0" indent="-457200">
              <a:spcBef>
                <a:spcPct val="0"/>
              </a:spcBef>
              <a:buClr>
                <a:srgbClr val="FF0000"/>
              </a:buClr>
              <a:buFont typeface="Arial" pitchFamily="34" charset="0"/>
              <a:buChar char="•"/>
            </a:pPr>
            <a:endParaRPr lang="en-AU" sz="24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2057400" y="609600"/>
            <a:ext cx="7086600" cy="536575"/>
          </a:xfrm>
          <a:prstGeom prst="rect">
            <a:avLst/>
          </a:prstGeom>
        </p:spPr>
        <p:txBody>
          <a:bodyPr/>
          <a:lstStyle/>
          <a:p>
            <a:pPr marL="609600" indent="-609600" algn="l">
              <a:spcBef>
                <a:spcPct val="20000"/>
              </a:spcBef>
            </a:pPr>
            <a:r>
              <a:rPr lang="en-US" b="1" dirty="0">
                <a:solidFill>
                  <a:srgbClr val="F8F8F8"/>
                </a:solidFill>
              </a:rPr>
              <a:t>Application Procedure</a:t>
            </a:r>
          </a:p>
        </p:txBody>
      </p:sp>
      <p:sp>
        <p:nvSpPr>
          <p:cNvPr id="5" name="Subtitle 4"/>
          <p:cNvSpPr>
            <a:spLocks noGrp="1"/>
          </p:cNvSpPr>
          <p:nvPr>
            <p:ph type="subTitle" idx="4294967295"/>
          </p:nvPr>
        </p:nvSpPr>
        <p:spPr bwMode="auto">
          <a:xfrm>
            <a:off x="1524000" y="2057400"/>
            <a:ext cx="7620000" cy="1295400"/>
          </a:xfrm>
          <a:prstGeom prst="rect">
            <a:avLst/>
          </a:prstGeom>
          <a:noFill/>
          <a:ln>
            <a:miter lim="800000"/>
            <a:headEnd/>
            <a:tailEnd/>
          </a:ln>
        </p:spPr>
        <p:txBody>
          <a:bodyPr/>
          <a:lstStyle/>
          <a:p>
            <a:pPr marL="0" indent="0">
              <a:lnSpc>
                <a:spcPct val="80000"/>
              </a:lnSpc>
              <a:buFont typeface="Arial" charset="0"/>
              <a:buNone/>
            </a:pPr>
            <a:r>
              <a:rPr lang="en-US" sz="2800" dirty="0">
                <a:solidFill>
                  <a:schemeClr val="bg1"/>
                </a:solidFill>
              </a:rPr>
              <a:t>1</a:t>
            </a:r>
            <a:r>
              <a:rPr lang="en-US" sz="2800" baseline="30000" dirty="0">
                <a:solidFill>
                  <a:schemeClr val="bg1"/>
                </a:solidFill>
              </a:rPr>
              <a:t>st</a:t>
            </a:r>
            <a:r>
              <a:rPr lang="en-US" sz="2800" dirty="0">
                <a:solidFill>
                  <a:schemeClr val="bg1"/>
                </a:solidFill>
              </a:rPr>
              <a:t> Step: Technical Test</a:t>
            </a:r>
          </a:p>
          <a:p>
            <a:pPr marL="0" indent="0">
              <a:lnSpc>
                <a:spcPct val="80000"/>
              </a:lnSpc>
              <a:buFont typeface="Arial" charset="0"/>
              <a:buNone/>
            </a:pPr>
            <a:r>
              <a:rPr lang="en-US" sz="2800" dirty="0">
                <a:solidFill>
                  <a:schemeClr val="bg1"/>
                </a:solidFill>
              </a:rPr>
              <a:t>2</a:t>
            </a:r>
            <a:r>
              <a:rPr lang="en-US" sz="2800" baseline="30000" dirty="0">
                <a:solidFill>
                  <a:schemeClr val="bg1"/>
                </a:solidFill>
              </a:rPr>
              <a:t>nd</a:t>
            </a:r>
            <a:r>
              <a:rPr lang="en-US" sz="2800" dirty="0">
                <a:solidFill>
                  <a:schemeClr val="bg1"/>
                </a:solidFill>
              </a:rPr>
              <a:t>Step: Interviews</a:t>
            </a:r>
          </a:p>
          <a:p>
            <a:pPr marL="0" indent="0">
              <a:lnSpc>
                <a:spcPct val="80000"/>
              </a:lnSpc>
              <a:buFont typeface="Arial" charset="0"/>
              <a:buNone/>
            </a:pPr>
            <a:r>
              <a:rPr lang="en-US" sz="2800" dirty="0">
                <a:solidFill>
                  <a:schemeClr val="bg1"/>
                </a:solidFill>
              </a:rPr>
              <a:t>3</a:t>
            </a:r>
            <a:r>
              <a:rPr lang="en-US" sz="2800" baseline="30000" dirty="0">
                <a:solidFill>
                  <a:schemeClr val="bg1"/>
                </a:solidFill>
              </a:rPr>
              <a:t>rd</a:t>
            </a:r>
            <a:r>
              <a:rPr lang="en-US" sz="2800" dirty="0">
                <a:solidFill>
                  <a:schemeClr val="bg1"/>
                </a:solidFill>
              </a:rPr>
              <a:t> step: Offer</a:t>
            </a:r>
          </a:p>
          <a:p>
            <a:pPr marL="0" indent="0">
              <a:lnSpc>
                <a:spcPct val="80000"/>
              </a:lnSpc>
              <a:buFont typeface="Arial" charset="0"/>
              <a:buNone/>
            </a:pPr>
            <a:endParaRPr lang="en-US" sz="2000" dirty="0">
              <a:solidFill>
                <a:schemeClr val="bg1"/>
              </a:solidFill>
            </a:endParaRPr>
          </a:p>
          <a:p>
            <a:pPr marL="0" indent="0">
              <a:lnSpc>
                <a:spcPct val="80000"/>
              </a:lnSpc>
              <a:buFont typeface="Arial" charset="0"/>
              <a:buNone/>
            </a:pPr>
            <a:endParaRPr lang="en-US" sz="2000" dirty="0" smtClean="0">
              <a:solidFill>
                <a:schemeClr val="bg1"/>
              </a:solidFill>
            </a:endParaRPr>
          </a:p>
          <a:p>
            <a:pPr marL="0" indent="0">
              <a:lnSpc>
                <a:spcPct val="80000"/>
              </a:lnSpc>
              <a:buFont typeface="Arial" charset="0"/>
              <a:buNone/>
            </a:pPr>
            <a:r>
              <a:rPr lang="en-US" sz="2000" dirty="0" smtClean="0">
                <a:solidFill>
                  <a:schemeClr val="bg1"/>
                </a:solidFill>
              </a:rPr>
              <a:t>This </a:t>
            </a:r>
            <a:r>
              <a:rPr lang="en-US" sz="2000" dirty="0">
                <a:solidFill>
                  <a:schemeClr val="bg1"/>
                </a:solidFill>
              </a:rPr>
              <a:t>can be done in just a few </a:t>
            </a:r>
            <a:r>
              <a:rPr lang="en-US" sz="2000" dirty="0" smtClean="0">
                <a:solidFill>
                  <a:schemeClr val="bg1"/>
                </a:solidFill>
              </a:rPr>
              <a:t>days. </a:t>
            </a:r>
            <a:br>
              <a:rPr lang="en-US" sz="2000" dirty="0" smtClean="0">
                <a:solidFill>
                  <a:schemeClr val="bg1"/>
                </a:solidFill>
              </a:rPr>
            </a:br>
            <a:endParaRPr lang="en-US" sz="2000" dirty="0" smtClean="0">
              <a:solidFill>
                <a:schemeClr val="bg1"/>
              </a:solidFill>
            </a:endParaRPr>
          </a:p>
          <a:p>
            <a:pPr marL="0" indent="0">
              <a:lnSpc>
                <a:spcPct val="80000"/>
              </a:lnSpc>
              <a:buFont typeface="Arial" charset="0"/>
              <a:buNone/>
            </a:pPr>
            <a:r>
              <a:rPr lang="en-US" sz="2000" dirty="0" smtClean="0">
                <a:solidFill>
                  <a:schemeClr val="bg1"/>
                </a:solidFill>
              </a:rPr>
              <a:t>For </a:t>
            </a:r>
            <a:r>
              <a:rPr lang="en-US" sz="2000" dirty="0">
                <a:solidFill>
                  <a:schemeClr val="bg1"/>
                </a:solidFill>
              </a:rPr>
              <a:t>more </a:t>
            </a:r>
            <a:r>
              <a:rPr lang="en-US" sz="2000" dirty="0" smtClean="0">
                <a:solidFill>
                  <a:schemeClr val="bg1"/>
                </a:solidFill>
              </a:rPr>
              <a:t>information, look at </a:t>
            </a:r>
            <a:r>
              <a:rPr lang="en-US" sz="2000" dirty="0">
                <a:solidFill>
                  <a:schemeClr val="bg1"/>
                </a:solidFill>
                <a:hlinkClick r:id="rId3"/>
              </a:rPr>
              <a:t>www.optiver.com</a:t>
            </a:r>
            <a:endParaRPr lang="en-US" sz="2000" dirty="0">
              <a:solidFill>
                <a:schemeClr val="bg1"/>
              </a:solidFill>
            </a:endParaRPr>
          </a:p>
          <a:p>
            <a:pPr marL="0" indent="0">
              <a:lnSpc>
                <a:spcPct val="80000"/>
              </a:lnSpc>
              <a:buFont typeface="Arial" charset="0"/>
              <a:buNone/>
            </a:pPr>
            <a:endParaRPr lang="en-US" sz="2000" dirty="0" smtClean="0">
              <a:solidFill>
                <a:schemeClr val="bg1"/>
              </a:solidFill>
            </a:endParaRPr>
          </a:p>
          <a:p>
            <a:pPr marL="0" indent="0">
              <a:lnSpc>
                <a:spcPct val="80000"/>
              </a:lnSpc>
              <a:buFont typeface="Arial" charset="0"/>
              <a:buNone/>
            </a:pPr>
            <a:r>
              <a:rPr lang="en-US" sz="2000" dirty="0" smtClean="0">
                <a:solidFill>
                  <a:schemeClr val="bg1"/>
                </a:solidFill>
              </a:rPr>
              <a:t>Or </a:t>
            </a:r>
            <a:r>
              <a:rPr lang="en-US" sz="2000" dirty="0">
                <a:solidFill>
                  <a:schemeClr val="bg1"/>
                </a:solidFill>
              </a:rPr>
              <a:t>contact </a:t>
            </a:r>
            <a:r>
              <a:rPr lang="en-US" sz="2000" dirty="0" smtClean="0">
                <a:solidFill>
                  <a:schemeClr val="bg1"/>
                </a:solidFill>
              </a:rPr>
              <a:t>recruitment +31 (0) 20 708 70 00.</a:t>
            </a:r>
          </a:p>
          <a:p>
            <a:pPr marL="0" indent="0">
              <a:lnSpc>
                <a:spcPct val="80000"/>
              </a:lnSpc>
              <a:buFont typeface="Arial" charset="0"/>
              <a:buNone/>
            </a:pPr>
            <a:r>
              <a:rPr lang="en-US" sz="2000" dirty="0" smtClean="0">
                <a:solidFill>
                  <a:schemeClr val="bg1"/>
                </a:solidFill>
              </a:rPr>
              <a:t>Kim Ruijer (Recruiter Trading)</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2"/>
          <p:cNvSpPr>
            <a:spLocks noChangeArrowheads="1"/>
          </p:cNvSpPr>
          <p:nvPr/>
        </p:nvSpPr>
        <p:spPr bwMode="auto">
          <a:xfrm>
            <a:off x="4479925" y="3048000"/>
            <a:ext cx="184150" cy="762000"/>
          </a:xfrm>
          <a:prstGeom prst="rect">
            <a:avLst/>
          </a:prstGeom>
          <a:noFill/>
          <a:ln w="9525">
            <a:noFill/>
            <a:miter lim="800000"/>
            <a:headEnd/>
            <a:tailEnd/>
          </a:ln>
          <a:effectLst/>
        </p:spPr>
        <p:txBody>
          <a:bodyPr wrap="none">
            <a:spAutoFit/>
          </a:bodyPr>
          <a:lstStyle/>
          <a:p>
            <a:endParaRPr lang="en-US" sz="4400">
              <a:solidFill>
                <a:schemeClr val="tx2"/>
              </a:solidFill>
            </a:endParaRPr>
          </a:p>
        </p:txBody>
      </p:sp>
      <p:pic>
        <p:nvPicPr>
          <p:cNvPr id="689155" name="Picture 3" descr="Gebouw_AT 03"/>
          <p:cNvPicPr>
            <a:picLocks noChangeAspect="1" noChangeArrowheads="1"/>
          </p:cNvPicPr>
          <p:nvPr/>
        </p:nvPicPr>
        <p:blipFill>
          <a:blip r:embed="rId2" cstate="print"/>
          <a:srcRect/>
          <a:stretch>
            <a:fillRect/>
          </a:stretch>
        </p:blipFill>
        <p:spPr bwMode="auto">
          <a:xfrm>
            <a:off x="0" y="0"/>
            <a:ext cx="9144000" cy="6859588"/>
          </a:xfrm>
          <a:prstGeom prst="rect">
            <a:avLst/>
          </a:prstGeom>
          <a:noFill/>
        </p:spPr>
      </p:pic>
      <p:sp>
        <p:nvSpPr>
          <p:cNvPr id="4" name="Title 3"/>
          <p:cNvSpPr>
            <a:spLocks/>
          </p:cNvSpPr>
          <p:nvPr/>
        </p:nvSpPr>
        <p:spPr bwMode="auto">
          <a:xfrm>
            <a:off x="684213" y="549275"/>
            <a:ext cx="8137525" cy="536575"/>
          </a:xfrm>
          <a:prstGeom prst="rect">
            <a:avLst/>
          </a:prstGeom>
          <a:noFill/>
          <a:ln w="9525">
            <a:noFill/>
            <a:miter lim="800000"/>
            <a:headEnd/>
            <a:tailEnd/>
          </a:ln>
        </p:spPr>
        <p:txBody>
          <a:bodyPr/>
          <a:lstStyle/>
          <a:p>
            <a:pPr algn="ctr" defTabSz="457200" eaLnBrk="0" hangingPunct="0"/>
            <a:r>
              <a:rPr lang="en-US" sz="6000" b="1" dirty="0" smtClean="0">
                <a:solidFill>
                  <a:schemeClr val="bg1"/>
                </a:solidFill>
                <a:latin typeface="Arial" pitchFamily="34" charset="0"/>
                <a:cs typeface="Arial" pitchFamily="34" charset="0"/>
              </a:rPr>
              <a:t>Thank you for your attention!</a:t>
            </a:r>
            <a:r>
              <a:rPr lang="en-US" sz="5400" b="1" dirty="0">
                <a:solidFill>
                  <a:schemeClr val="bg1"/>
                </a:solidFill>
              </a:rPr>
              <a:t/>
            </a:r>
            <a:br>
              <a:rPr lang="en-US" sz="5400" b="1" dirty="0">
                <a:solidFill>
                  <a:schemeClr val="bg1"/>
                </a:solidFill>
              </a:rPr>
            </a:br>
            <a:endParaRPr lang="en-US" sz="60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Content Placeholder 2"/>
          <p:cNvSpPr>
            <a:spLocks noGrp="1"/>
          </p:cNvSpPr>
          <p:nvPr>
            <p:ph type="body" idx="4294967295"/>
          </p:nvPr>
        </p:nvSpPr>
        <p:spPr bwMode="auto">
          <a:xfrm>
            <a:off x="1214438" y="1785938"/>
            <a:ext cx="7929562" cy="3709987"/>
          </a:xfrm>
          <a:prstGeom prst="rect">
            <a:avLst/>
          </a:prstGeom>
          <a:noFill/>
          <a:ln>
            <a:miter lim="800000"/>
            <a:headEnd/>
            <a:tailEnd/>
          </a:ln>
        </p:spPr>
        <p:txBody>
          <a:bodyPr/>
          <a:lstStyle/>
          <a:p>
            <a:pPr marL="609600" indent="-609600">
              <a:lnSpc>
                <a:spcPts val="3000"/>
              </a:lnSpc>
              <a:spcAft>
                <a:spcPts val="300"/>
              </a:spcAft>
              <a:buClr>
                <a:srgbClr val="CC0000"/>
              </a:buClr>
              <a:buSzPct val="80000"/>
              <a:buFontTx/>
              <a:buChar char="•"/>
            </a:pPr>
            <a:r>
              <a:rPr lang="en-US" sz="2000" dirty="0" smtClean="0">
                <a:solidFill>
                  <a:schemeClr val="bg1"/>
                </a:solidFill>
                <a:latin typeface="Arial" charset="0"/>
                <a:ea typeface="ＭＳ Ｐゴシック" pitchFamily="64" charset="-128"/>
              </a:rPr>
              <a:t>International proprietary trading firm</a:t>
            </a:r>
            <a:br>
              <a:rPr lang="en-US" sz="2000" dirty="0" smtClean="0">
                <a:solidFill>
                  <a:schemeClr val="bg1"/>
                </a:solidFill>
                <a:latin typeface="Arial" charset="0"/>
                <a:ea typeface="ＭＳ Ｐゴシック" pitchFamily="64" charset="-128"/>
              </a:rPr>
            </a:br>
            <a:r>
              <a:rPr lang="en-US" sz="2000" dirty="0" smtClean="0">
                <a:solidFill>
                  <a:schemeClr val="bg1"/>
                </a:solidFill>
                <a:latin typeface="Arial" charset="0"/>
                <a:ea typeface="ＭＳ Ｐゴシック" pitchFamily="64" charset="-128"/>
              </a:rPr>
              <a:t>	</a:t>
            </a:r>
            <a:r>
              <a:rPr lang="en-US" sz="1800" dirty="0" smtClean="0">
                <a:solidFill>
                  <a:srgbClr val="E7482D"/>
                </a:solidFill>
                <a:latin typeface="Arial" charset="0"/>
                <a:ea typeface="ＭＳ Ｐゴシック" pitchFamily="64" charset="-128"/>
              </a:rPr>
              <a:t>*Market Maker on many exchanges</a:t>
            </a:r>
            <a:br>
              <a:rPr lang="en-US" sz="1800" dirty="0" smtClean="0">
                <a:solidFill>
                  <a:srgbClr val="E7482D"/>
                </a:solidFill>
                <a:latin typeface="Arial" charset="0"/>
                <a:ea typeface="ＭＳ Ｐゴシック" pitchFamily="64" charset="-128"/>
              </a:rPr>
            </a:br>
            <a:r>
              <a:rPr lang="en-US" sz="1800" dirty="0" smtClean="0">
                <a:solidFill>
                  <a:srgbClr val="E7482D"/>
                </a:solidFill>
                <a:latin typeface="Arial" charset="0"/>
                <a:ea typeface="ＭＳ Ｐゴシック" pitchFamily="64" charset="-128"/>
              </a:rPr>
              <a:t>	*No clients</a:t>
            </a:r>
          </a:p>
          <a:p>
            <a:pPr marL="609600" indent="-609600">
              <a:lnSpc>
                <a:spcPts val="3000"/>
              </a:lnSpc>
              <a:spcAft>
                <a:spcPts val="300"/>
              </a:spcAft>
              <a:buClr>
                <a:srgbClr val="CC0000"/>
              </a:buClr>
              <a:buSzPct val="80000"/>
              <a:buFontTx/>
              <a:buChar char="•"/>
            </a:pPr>
            <a:r>
              <a:rPr lang="en-US" sz="2000" dirty="0" smtClean="0">
                <a:solidFill>
                  <a:schemeClr val="bg1"/>
                </a:solidFill>
                <a:latin typeface="Arial" charset="0"/>
                <a:ea typeface="ＭＳ Ｐゴシック" pitchFamily="64" charset="-128"/>
              </a:rPr>
              <a:t>600 employees worldwide</a:t>
            </a:r>
          </a:p>
          <a:p>
            <a:pPr marL="609600" indent="-609600">
              <a:lnSpc>
                <a:spcPts val="3000"/>
              </a:lnSpc>
              <a:spcAft>
                <a:spcPts val="300"/>
              </a:spcAft>
              <a:buClr>
                <a:srgbClr val="CC0000"/>
              </a:buClr>
              <a:buSzPct val="80000"/>
              <a:buFontTx/>
              <a:buChar char="•"/>
            </a:pPr>
            <a:r>
              <a:rPr lang="en-US" sz="2000" dirty="0" smtClean="0">
                <a:solidFill>
                  <a:schemeClr val="bg1"/>
                </a:solidFill>
                <a:latin typeface="Arial" charset="0"/>
                <a:ea typeface="ＭＳ Ｐゴシック" pitchFamily="64" charset="-128"/>
              </a:rPr>
              <a:t>Europe, North America and Asia Pacific as our domain</a:t>
            </a:r>
          </a:p>
          <a:p>
            <a:pPr marL="609600" indent="-609600">
              <a:lnSpc>
                <a:spcPts val="3000"/>
              </a:lnSpc>
              <a:spcAft>
                <a:spcPts val="300"/>
              </a:spcAft>
              <a:buClr>
                <a:srgbClr val="CC0000"/>
              </a:buClr>
              <a:buSzPct val="80000"/>
              <a:buFontTx/>
              <a:buChar char="•"/>
            </a:pPr>
            <a:r>
              <a:rPr lang="en-US" sz="2000" dirty="0" smtClean="0">
                <a:solidFill>
                  <a:schemeClr val="bg1"/>
                </a:solidFill>
                <a:latin typeface="Arial" charset="0"/>
                <a:ea typeface="ＭＳ Ｐゴシック" pitchFamily="64" charset="-128"/>
              </a:rPr>
              <a:t>More than 20 years experience in the business </a:t>
            </a:r>
          </a:p>
          <a:p>
            <a:pPr marL="609600" indent="-609600">
              <a:lnSpc>
                <a:spcPts val="3000"/>
              </a:lnSpc>
              <a:spcAft>
                <a:spcPts val="300"/>
              </a:spcAft>
              <a:buClr>
                <a:srgbClr val="CC0000"/>
              </a:buClr>
              <a:buSzPct val="80000"/>
              <a:buFontTx/>
              <a:buNone/>
            </a:pPr>
            <a:endParaRPr lang="en-US" sz="2000" dirty="0" smtClean="0">
              <a:latin typeface="Arial" charset="0"/>
              <a:ea typeface="ＭＳ Ｐゴシック" pitchFamily="64" charset="-128"/>
            </a:endParaRPr>
          </a:p>
        </p:txBody>
      </p:sp>
      <p:sp>
        <p:nvSpPr>
          <p:cNvPr id="2" name="Title 3"/>
          <p:cNvSpPr>
            <a:spLocks noGrp="1"/>
          </p:cNvSpPr>
          <p:nvPr>
            <p:ph type="title" idx="4294967295"/>
          </p:nvPr>
        </p:nvSpPr>
        <p:spPr>
          <a:xfrm>
            <a:off x="1371600" y="500063"/>
            <a:ext cx="7772400" cy="609600"/>
          </a:xfrm>
          <a:prstGeom prst="rect">
            <a:avLst/>
          </a:prstGeom>
        </p:spPr>
        <p:txBody>
          <a:bodyPr/>
          <a:lstStyle/>
          <a:p>
            <a:r>
              <a:rPr lang="en-US" b="1" dirty="0" smtClean="0">
                <a:solidFill>
                  <a:schemeClr val="bg1"/>
                </a:solidFill>
                <a:latin typeface="Arial" charset="0"/>
                <a:ea typeface="ＭＳ Ｐゴシック" pitchFamily="64" charset="-128"/>
              </a:rPr>
              <a:t>About Optiver</a:t>
            </a:r>
          </a:p>
        </p:txBody>
      </p:sp>
      <p:pic>
        <p:nvPicPr>
          <p:cNvPr id="265220" name="Picture 4" descr="Optiver Amsterdam"/>
          <p:cNvPicPr>
            <a:picLocks noChangeAspect="1" noChangeArrowheads="1"/>
          </p:cNvPicPr>
          <p:nvPr/>
        </p:nvPicPr>
        <p:blipFill>
          <a:blip r:embed="rId3" cstate="print"/>
          <a:srcRect/>
          <a:stretch>
            <a:fillRect/>
          </a:stretch>
        </p:blipFill>
        <p:spPr bwMode="auto">
          <a:xfrm>
            <a:off x="2285984" y="5357826"/>
            <a:ext cx="1368425" cy="1187450"/>
          </a:xfrm>
          <a:prstGeom prst="rect">
            <a:avLst/>
          </a:prstGeom>
          <a:noFill/>
        </p:spPr>
      </p:pic>
      <p:pic>
        <p:nvPicPr>
          <p:cNvPr id="265221" name="Picture 5" descr="Optiver Chicago"/>
          <p:cNvPicPr>
            <a:picLocks noChangeAspect="1" noChangeArrowheads="1"/>
          </p:cNvPicPr>
          <p:nvPr/>
        </p:nvPicPr>
        <p:blipFill>
          <a:blip r:embed="rId4" cstate="print"/>
          <a:srcRect/>
          <a:stretch>
            <a:fillRect/>
          </a:stretch>
        </p:blipFill>
        <p:spPr bwMode="auto">
          <a:xfrm>
            <a:off x="3929058" y="5357826"/>
            <a:ext cx="1368425" cy="1187450"/>
          </a:xfrm>
          <a:prstGeom prst="rect">
            <a:avLst/>
          </a:prstGeom>
          <a:noFill/>
          <a:ln w="9525">
            <a:noFill/>
            <a:miter lim="800000"/>
            <a:headEnd/>
            <a:tailEnd/>
          </a:ln>
          <a:effectLst/>
        </p:spPr>
      </p:pic>
      <p:pic>
        <p:nvPicPr>
          <p:cNvPr id="265222" name="Picture 6" descr="Optiver Sydney"/>
          <p:cNvPicPr>
            <a:picLocks noChangeAspect="1" noChangeArrowheads="1"/>
          </p:cNvPicPr>
          <p:nvPr/>
        </p:nvPicPr>
        <p:blipFill>
          <a:blip r:embed="rId5" cstate="print"/>
          <a:srcRect/>
          <a:stretch>
            <a:fillRect/>
          </a:stretch>
        </p:blipFill>
        <p:spPr bwMode="auto">
          <a:xfrm>
            <a:off x="5572132" y="5357826"/>
            <a:ext cx="1366837" cy="1187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6" name="Picture 4"/>
          <p:cNvPicPr>
            <a:picLocks noChangeAspect="1" noChangeArrowheads="1"/>
          </p:cNvPicPr>
          <p:nvPr/>
        </p:nvPicPr>
        <p:blipFill>
          <a:blip r:embed="rId3" cstate="print"/>
          <a:srcRect/>
          <a:stretch>
            <a:fillRect/>
          </a:stretch>
        </p:blipFill>
        <p:spPr bwMode="auto">
          <a:xfrm>
            <a:off x="0" y="-24"/>
            <a:ext cx="9143999" cy="6848037"/>
          </a:xfrm>
          <a:prstGeom prst="rect">
            <a:avLst/>
          </a:prstGeom>
          <a:noFill/>
          <a:ln w="9525">
            <a:noFill/>
            <a:miter lim="800000"/>
            <a:headEnd/>
            <a:tailEnd/>
          </a:ln>
          <a:effectLst/>
        </p:spPr>
      </p:pic>
      <p:sp>
        <p:nvSpPr>
          <p:cNvPr id="8" name="TextBox 7"/>
          <p:cNvSpPr txBox="1"/>
          <p:nvPr/>
        </p:nvSpPr>
        <p:spPr>
          <a:xfrm>
            <a:off x="0" y="5103674"/>
            <a:ext cx="4500562" cy="1754326"/>
          </a:xfrm>
          <a:prstGeom prst="rect">
            <a:avLst/>
          </a:prstGeom>
          <a:noFill/>
          <a:effectLst/>
        </p:spPr>
        <p:txBody>
          <a:bodyPr wrap="square" rtlCol="0">
            <a:spAutoFit/>
          </a:bodyPr>
          <a:lstStyle/>
          <a:p>
            <a:pPr algn="ctr"/>
            <a:r>
              <a:rPr lang="en-US" sz="3600" dirty="0" smtClean="0">
                <a:solidFill>
                  <a:schemeClr val="tx2">
                    <a:lumMod val="65000"/>
                    <a:lumOff val="35000"/>
                  </a:schemeClr>
                </a:solidFill>
              </a:rPr>
              <a:t>1986: </a:t>
            </a:r>
          </a:p>
          <a:p>
            <a:pPr algn="ctr"/>
            <a:r>
              <a:rPr lang="en-US" sz="3600" dirty="0" smtClean="0">
                <a:solidFill>
                  <a:schemeClr val="tx2">
                    <a:lumMod val="65000"/>
                    <a:lumOff val="35000"/>
                  </a:schemeClr>
                </a:solidFill>
              </a:rPr>
              <a:t>Johann Kaemingk began a trading firm</a:t>
            </a:r>
            <a:endParaRPr lang="en-US" sz="3600" dirty="0">
              <a:solidFill>
                <a:schemeClr val="tx2">
                  <a:lumMod val="65000"/>
                  <a:lumOff val="3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42" name="Picture 6" descr="http://anthonyjstewart.files.wordpress.com/2009/06/img_9437.jpg"/>
          <p:cNvPicPr>
            <a:picLocks noChangeAspect="1" noChangeArrowheads="1"/>
          </p:cNvPicPr>
          <p:nvPr/>
        </p:nvPicPr>
        <p:blipFill>
          <a:blip r:embed="rId3" cstate="print"/>
          <a:srcRect/>
          <a:stretch>
            <a:fillRect/>
          </a:stretch>
        </p:blipFill>
        <p:spPr bwMode="auto">
          <a:xfrm>
            <a:off x="0" y="1"/>
            <a:ext cx="9144000"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http://www.tradersnarrative.com/wp-content/uploads/2007/04/proprietary%20trading%20prop%20trading%20firms.png"/>
          <p:cNvPicPr>
            <a:picLocks noChangeAspect="1" noChangeArrowheads="1"/>
          </p:cNvPicPr>
          <p:nvPr/>
        </p:nvPicPr>
        <p:blipFill>
          <a:blip r:embed="rId3" cstate="print"/>
          <a:srcRect/>
          <a:stretch>
            <a:fillRect/>
          </a:stretch>
        </p:blipFill>
        <p:spPr bwMode="auto">
          <a:xfrm>
            <a:off x="0" y="0"/>
            <a:ext cx="10072726" cy="6858000"/>
          </a:xfrm>
          <a:prstGeom prst="rect">
            <a:avLst/>
          </a:prstGeom>
          <a:noFill/>
        </p:spPr>
      </p:pic>
      <p:sp>
        <p:nvSpPr>
          <p:cNvPr id="7" name="TextBox 6"/>
          <p:cNvSpPr txBox="1"/>
          <p:nvPr/>
        </p:nvSpPr>
        <p:spPr>
          <a:xfrm rot="10800000" flipV="1">
            <a:off x="0" y="-500089"/>
            <a:ext cx="10072726" cy="175432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endParaRPr lang="en-US" sz="3600" dirty="0" smtClean="0">
              <a:solidFill>
                <a:schemeClr val="bg1"/>
              </a:solidFill>
            </a:endParaRPr>
          </a:p>
          <a:p>
            <a:r>
              <a:rPr lang="en-US" sz="3600" dirty="0" smtClean="0">
                <a:solidFill>
                  <a:schemeClr val="bg1"/>
                </a:solidFill>
              </a:rPr>
              <a:t>2001: Euronext Amsterdam 100% </a:t>
            </a:r>
            <a:br>
              <a:rPr lang="en-US" sz="3600" dirty="0" smtClean="0">
                <a:solidFill>
                  <a:schemeClr val="bg1"/>
                </a:solidFill>
              </a:rPr>
            </a:br>
            <a:r>
              <a:rPr lang="en-US" sz="3600" dirty="0" smtClean="0">
                <a:solidFill>
                  <a:schemeClr val="bg1"/>
                </a:solidFill>
              </a:rPr>
              <a:t>Screen Trading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472" y="6211669"/>
            <a:ext cx="5143536" cy="646331"/>
          </a:xfrm>
          <a:prstGeom prst="rect">
            <a:avLst/>
          </a:prstGeom>
          <a:solidFill>
            <a:schemeClr val="tx1"/>
          </a:solidFill>
        </p:spPr>
        <p:txBody>
          <a:bodyPr wrap="square" rtlCol="0">
            <a:spAutoFit/>
          </a:bodyPr>
          <a:lstStyle/>
          <a:p>
            <a:endParaRPr lang="en-US" sz="3600" dirty="0" smtClean="0"/>
          </a:p>
        </p:txBody>
      </p:sp>
      <p:sp>
        <p:nvSpPr>
          <p:cNvPr id="8" name="Rectangle 37"/>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endParaRPr lang="nl-NL" sz="2800" b="1">
              <a:latin typeface="Arial" charset="0"/>
            </a:endParaRPr>
          </a:p>
        </p:txBody>
      </p:sp>
      <p:sp>
        <p:nvSpPr>
          <p:cNvPr id="9" name="Rectangle 37"/>
          <p:cNvSpPr>
            <a:spLocks noChangeArrowheads="1"/>
          </p:cNvSpPr>
          <p:nvPr/>
        </p:nvSpPr>
        <p:spPr bwMode="auto">
          <a:xfrm>
            <a:off x="142844" y="142852"/>
            <a:ext cx="8839200" cy="1143000"/>
          </a:xfrm>
          <a:prstGeom prst="rect">
            <a:avLst/>
          </a:prstGeom>
          <a:noFill/>
          <a:ln w="9525">
            <a:noFill/>
            <a:miter lim="800000"/>
            <a:headEnd/>
            <a:tailEnd/>
          </a:ln>
        </p:spPr>
        <p:txBody>
          <a:bodyPr anchor="ctr"/>
          <a:lstStyle/>
          <a:p>
            <a:pPr algn="ctr"/>
            <a:r>
              <a:rPr lang="nl-NL" sz="4400" b="1" dirty="0" smtClean="0">
                <a:solidFill>
                  <a:schemeClr val="bg1"/>
                </a:solidFill>
                <a:latin typeface="Arial" charset="0"/>
              </a:rPr>
              <a:t>Optiver Culture</a:t>
            </a:r>
            <a:endParaRPr lang="nl-NL" sz="4400" b="1" dirty="0">
              <a:solidFill>
                <a:schemeClr val="bg1"/>
              </a:solidFill>
              <a:latin typeface="Arial" charset="0"/>
            </a:endParaRPr>
          </a:p>
        </p:txBody>
      </p:sp>
      <p:pic>
        <p:nvPicPr>
          <p:cNvPr id="1026" name="Picture 2"/>
          <p:cNvPicPr>
            <a:picLocks noChangeAspect="1" noChangeArrowheads="1"/>
          </p:cNvPicPr>
          <p:nvPr/>
        </p:nvPicPr>
        <p:blipFill>
          <a:blip r:embed="rId3" cstate="print"/>
          <a:srcRect/>
          <a:stretch>
            <a:fillRect/>
          </a:stretch>
        </p:blipFill>
        <p:spPr bwMode="auto">
          <a:xfrm>
            <a:off x="3123139" y="1428736"/>
            <a:ext cx="2929257" cy="22860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32" name="Picture 8"/>
          <p:cNvPicPr>
            <a:picLocks noChangeAspect="1" noChangeArrowheads="1"/>
          </p:cNvPicPr>
          <p:nvPr/>
        </p:nvPicPr>
        <p:blipFill>
          <a:blip r:embed="rId4" cstate="print"/>
          <a:srcRect/>
          <a:stretch>
            <a:fillRect/>
          </a:stretch>
        </p:blipFill>
        <p:spPr bwMode="auto">
          <a:xfrm>
            <a:off x="857224" y="4071942"/>
            <a:ext cx="3143272" cy="241944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3"/>
          <p:cNvPicPr>
            <a:picLocks noChangeAspect="1" noChangeArrowheads="1"/>
          </p:cNvPicPr>
          <p:nvPr/>
        </p:nvPicPr>
        <p:blipFill>
          <a:blip r:embed="rId5" cstate="print"/>
          <a:srcRect/>
          <a:stretch>
            <a:fillRect/>
          </a:stretch>
        </p:blipFill>
        <p:spPr bwMode="auto">
          <a:xfrm>
            <a:off x="6500826" y="1142984"/>
            <a:ext cx="2253133" cy="335758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28" name="Picture 4"/>
          <p:cNvPicPr>
            <a:picLocks noChangeAspect="1" noChangeArrowheads="1"/>
          </p:cNvPicPr>
          <p:nvPr/>
        </p:nvPicPr>
        <p:blipFill>
          <a:blip r:embed="rId6" cstate="print"/>
          <a:srcRect/>
          <a:stretch>
            <a:fillRect/>
          </a:stretch>
        </p:blipFill>
        <p:spPr bwMode="auto">
          <a:xfrm>
            <a:off x="4714876" y="4143380"/>
            <a:ext cx="3098402" cy="22860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29" name="Picture 5"/>
          <p:cNvPicPr>
            <a:picLocks noChangeAspect="1" noChangeArrowheads="1"/>
          </p:cNvPicPr>
          <p:nvPr/>
        </p:nvPicPr>
        <p:blipFill>
          <a:blip r:embed="rId7" cstate="print"/>
          <a:srcRect/>
          <a:stretch>
            <a:fillRect/>
          </a:stretch>
        </p:blipFill>
        <p:spPr bwMode="auto">
          <a:xfrm>
            <a:off x="428596" y="1285860"/>
            <a:ext cx="2143140" cy="316378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wipe(down)">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wipe(down)">
                                      <p:cBhvr>
                                        <p:cTn id="22" dur="500"/>
                                        <p:tgtEl>
                                          <p:spTgt spid="10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wipe(down)">
                                      <p:cBhvr>
                                        <p:cTn id="2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bwMode="auto">
          <a:xfrm>
            <a:off x="0" y="357188"/>
            <a:ext cx="8229600" cy="1143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solidFill>
                  <a:schemeClr val="bg1"/>
                </a:solidFill>
              </a:rPr>
              <a:t>Trading Industry Overview</a:t>
            </a:r>
          </a:p>
        </p:txBody>
      </p:sp>
      <p:sp>
        <p:nvSpPr>
          <p:cNvPr id="9219" name="Text Placeholder 2"/>
          <p:cNvSpPr>
            <a:spLocks noGrp="1"/>
          </p:cNvSpPr>
          <p:nvPr>
            <p:ph type="body" sz="half" idx="4294967295"/>
          </p:nvPr>
        </p:nvSpPr>
        <p:spPr bwMode="auto">
          <a:xfrm>
            <a:off x="1028700" y="1571625"/>
            <a:ext cx="8115300" cy="428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buClr>
                <a:srgbClr val="E7482D"/>
              </a:buClr>
              <a:buNone/>
            </a:pPr>
            <a:r>
              <a:rPr lang="en-US" sz="2800" dirty="0" smtClean="0">
                <a:solidFill>
                  <a:schemeClr val="bg1"/>
                </a:solidFill>
              </a:rPr>
              <a:t>Multiple types of industry participants</a:t>
            </a:r>
          </a:p>
          <a:p>
            <a:pPr>
              <a:buClr>
                <a:srgbClr val="E7482D"/>
              </a:buClr>
              <a:buNone/>
            </a:pPr>
            <a:endParaRPr lang="en-US" sz="1200" dirty="0" smtClean="0">
              <a:solidFill>
                <a:schemeClr val="bg1"/>
              </a:solidFill>
            </a:endParaRPr>
          </a:p>
          <a:p>
            <a:pPr>
              <a:buClr>
                <a:srgbClr val="E7482D"/>
              </a:buClr>
            </a:pPr>
            <a:r>
              <a:rPr lang="en-US" sz="2400" dirty="0" smtClean="0">
                <a:solidFill>
                  <a:schemeClr val="bg1"/>
                </a:solidFill>
              </a:rPr>
              <a:t>Individual investors</a:t>
            </a:r>
          </a:p>
          <a:p>
            <a:pPr>
              <a:buClr>
                <a:srgbClr val="E7482D"/>
              </a:buClr>
              <a:buFont typeface="Arial" charset="0"/>
              <a:buNone/>
            </a:pPr>
            <a:endParaRPr lang="en-US" sz="1500" dirty="0" smtClean="0">
              <a:solidFill>
                <a:schemeClr val="bg1"/>
              </a:solidFill>
            </a:endParaRPr>
          </a:p>
          <a:p>
            <a:pPr>
              <a:buClr>
                <a:srgbClr val="E7482D"/>
              </a:buClr>
            </a:pPr>
            <a:r>
              <a:rPr lang="en-US" sz="2400" dirty="0" smtClean="0">
                <a:solidFill>
                  <a:schemeClr val="bg1"/>
                </a:solidFill>
              </a:rPr>
              <a:t>Banks</a:t>
            </a:r>
          </a:p>
          <a:p>
            <a:pPr>
              <a:buClr>
                <a:srgbClr val="E7482D"/>
              </a:buClr>
            </a:pPr>
            <a:endParaRPr lang="en-US" sz="1200" dirty="0" smtClean="0">
              <a:solidFill>
                <a:schemeClr val="bg1"/>
              </a:solidFill>
            </a:endParaRPr>
          </a:p>
          <a:p>
            <a:pPr>
              <a:buClr>
                <a:srgbClr val="E7482D"/>
              </a:buClr>
            </a:pPr>
            <a:r>
              <a:rPr lang="en-US" sz="2400" dirty="0" smtClean="0">
                <a:solidFill>
                  <a:schemeClr val="bg1"/>
                </a:solidFill>
              </a:rPr>
              <a:t>Investment funds</a:t>
            </a:r>
          </a:p>
          <a:p>
            <a:pPr lvl="1">
              <a:buClr>
                <a:srgbClr val="E7482D"/>
              </a:buClr>
            </a:pPr>
            <a:r>
              <a:rPr lang="en-US" sz="1600" dirty="0" smtClean="0">
                <a:solidFill>
                  <a:srgbClr val="E7482D"/>
                </a:solidFill>
              </a:rPr>
              <a:t>Hedge funds</a:t>
            </a:r>
          </a:p>
          <a:p>
            <a:pPr lvl="1">
              <a:buClr>
                <a:srgbClr val="E7482D"/>
              </a:buClr>
            </a:pPr>
            <a:r>
              <a:rPr lang="en-US" sz="1600" dirty="0" smtClean="0">
                <a:solidFill>
                  <a:srgbClr val="E7482D"/>
                </a:solidFill>
              </a:rPr>
              <a:t>Pension funds</a:t>
            </a:r>
          </a:p>
          <a:p>
            <a:pPr lvl="1">
              <a:buClr>
                <a:srgbClr val="E7482D"/>
              </a:buClr>
            </a:pPr>
            <a:r>
              <a:rPr lang="en-US" sz="1600" dirty="0" smtClean="0">
                <a:solidFill>
                  <a:srgbClr val="E7482D"/>
                </a:solidFill>
              </a:rPr>
              <a:t>Mutual funds</a:t>
            </a:r>
          </a:p>
          <a:p>
            <a:pPr lvl="1">
              <a:buClr>
                <a:srgbClr val="E7482D"/>
              </a:buClr>
            </a:pPr>
            <a:endParaRPr lang="en-US" sz="1200" dirty="0" smtClean="0">
              <a:solidFill>
                <a:schemeClr val="bg1"/>
              </a:solidFill>
            </a:endParaRPr>
          </a:p>
          <a:p>
            <a:pPr>
              <a:buClr>
                <a:srgbClr val="E7482D"/>
              </a:buClr>
            </a:pPr>
            <a:r>
              <a:rPr lang="en-US" sz="2400" dirty="0" smtClean="0">
                <a:solidFill>
                  <a:schemeClr val="bg1"/>
                </a:solidFill>
              </a:rPr>
              <a:t>Broker dealers</a:t>
            </a:r>
          </a:p>
          <a:p>
            <a:pPr>
              <a:buClr>
                <a:srgbClr val="E7482D"/>
              </a:buClr>
            </a:pPr>
            <a:endParaRPr lang="en-US" sz="1200" dirty="0" smtClean="0">
              <a:solidFill>
                <a:schemeClr val="bg1"/>
              </a:solidFill>
            </a:endParaRPr>
          </a:p>
          <a:p>
            <a:pPr>
              <a:buClr>
                <a:srgbClr val="E7482D"/>
              </a:buClr>
            </a:pPr>
            <a:r>
              <a:rPr lang="en-US" sz="2400" dirty="0" smtClean="0">
                <a:solidFill>
                  <a:schemeClr val="bg1"/>
                </a:solidFill>
              </a:rPr>
              <a:t>Proprietary trading firms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Presentation2">
  <a:themeElements>
    <a:clrScheme name="1_Presentation2 1">
      <a:dk1>
        <a:srgbClr val="000000"/>
      </a:dk1>
      <a:lt1>
        <a:srgbClr val="FFFFFF"/>
      </a:lt1>
      <a:dk2>
        <a:srgbClr val="000000"/>
      </a:dk2>
      <a:lt2>
        <a:srgbClr val="F8F8F8"/>
      </a:lt2>
      <a:accent1>
        <a:srgbClr val="DDDDDD"/>
      </a:accent1>
      <a:accent2>
        <a:srgbClr val="B2B2B2"/>
      </a:accent2>
      <a:accent3>
        <a:srgbClr val="FFFFFF"/>
      </a:accent3>
      <a:accent4>
        <a:srgbClr val="000000"/>
      </a:accent4>
      <a:accent5>
        <a:srgbClr val="EBEBEB"/>
      </a:accent5>
      <a:accent6>
        <a:srgbClr val="A1A1A1"/>
      </a:accent6>
      <a:hlink>
        <a:srgbClr val="FF000C"/>
      </a:hlink>
      <a:folHlink>
        <a:srgbClr val="919191"/>
      </a:folHlink>
    </a:clrScheme>
    <a:fontScheme name="1_Presentation2">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Presentation2 1">
        <a:dk1>
          <a:srgbClr val="000000"/>
        </a:dk1>
        <a:lt1>
          <a:srgbClr val="FFFFFF"/>
        </a:lt1>
        <a:dk2>
          <a:srgbClr val="000000"/>
        </a:dk2>
        <a:lt2>
          <a:srgbClr val="F8F8F8"/>
        </a:lt2>
        <a:accent1>
          <a:srgbClr val="DDDDDD"/>
        </a:accent1>
        <a:accent2>
          <a:srgbClr val="B2B2B2"/>
        </a:accent2>
        <a:accent3>
          <a:srgbClr val="FFFFFF"/>
        </a:accent3>
        <a:accent4>
          <a:srgbClr val="000000"/>
        </a:accent4>
        <a:accent5>
          <a:srgbClr val="EBEBEB"/>
        </a:accent5>
        <a:accent6>
          <a:srgbClr val="A1A1A1"/>
        </a:accent6>
        <a:hlink>
          <a:srgbClr val="FF000C"/>
        </a:hlink>
        <a:folHlink>
          <a:srgbClr val="919191"/>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optiver_ppt_template_01">
  <a:themeElements>
    <a:clrScheme name="1_optiver_ppt_template_01 1">
      <a:dk1>
        <a:srgbClr val="000000"/>
      </a:dk1>
      <a:lt1>
        <a:srgbClr val="FFFFFF"/>
      </a:lt1>
      <a:dk2>
        <a:srgbClr val="000000"/>
      </a:dk2>
      <a:lt2>
        <a:srgbClr val="F8F8F8"/>
      </a:lt2>
      <a:accent1>
        <a:srgbClr val="DDDDDD"/>
      </a:accent1>
      <a:accent2>
        <a:srgbClr val="B2B2B2"/>
      </a:accent2>
      <a:accent3>
        <a:srgbClr val="FFFFFF"/>
      </a:accent3>
      <a:accent4>
        <a:srgbClr val="000000"/>
      </a:accent4>
      <a:accent5>
        <a:srgbClr val="EBEBEB"/>
      </a:accent5>
      <a:accent6>
        <a:srgbClr val="A1A1A1"/>
      </a:accent6>
      <a:hlink>
        <a:srgbClr val="FF000C"/>
      </a:hlink>
      <a:folHlink>
        <a:srgbClr val="919191"/>
      </a:folHlink>
    </a:clrScheme>
    <a:fontScheme name="1_optiver_ppt_template_0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ptiver_ppt_template_01 1">
        <a:dk1>
          <a:srgbClr val="000000"/>
        </a:dk1>
        <a:lt1>
          <a:srgbClr val="FFFFFF"/>
        </a:lt1>
        <a:dk2>
          <a:srgbClr val="000000"/>
        </a:dk2>
        <a:lt2>
          <a:srgbClr val="F8F8F8"/>
        </a:lt2>
        <a:accent1>
          <a:srgbClr val="DDDDDD"/>
        </a:accent1>
        <a:accent2>
          <a:srgbClr val="B2B2B2"/>
        </a:accent2>
        <a:accent3>
          <a:srgbClr val="FFFFFF"/>
        </a:accent3>
        <a:accent4>
          <a:srgbClr val="000000"/>
        </a:accent4>
        <a:accent5>
          <a:srgbClr val="EBEBEB"/>
        </a:accent5>
        <a:accent6>
          <a:srgbClr val="A1A1A1"/>
        </a:accent6>
        <a:hlink>
          <a:srgbClr val="FF000C"/>
        </a:hlink>
        <a:folHlink>
          <a:srgbClr val="919191"/>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Presentation2">
  <a:themeElements>
    <a:clrScheme name="8_Presentation2 1">
      <a:dk1>
        <a:srgbClr val="000000"/>
      </a:dk1>
      <a:lt1>
        <a:srgbClr val="FFFFFF"/>
      </a:lt1>
      <a:dk2>
        <a:srgbClr val="000000"/>
      </a:dk2>
      <a:lt2>
        <a:srgbClr val="F8F8F8"/>
      </a:lt2>
      <a:accent1>
        <a:srgbClr val="DDDDDD"/>
      </a:accent1>
      <a:accent2>
        <a:srgbClr val="B2B2B2"/>
      </a:accent2>
      <a:accent3>
        <a:srgbClr val="FFFFFF"/>
      </a:accent3>
      <a:accent4>
        <a:srgbClr val="000000"/>
      </a:accent4>
      <a:accent5>
        <a:srgbClr val="EBEBEB"/>
      </a:accent5>
      <a:accent6>
        <a:srgbClr val="A1A1A1"/>
      </a:accent6>
      <a:hlink>
        <a:srgbClr val="FF000C"/>
      </a:hlink>
      <a:folHlink>
        <a:srgbClr val="919191"/>
      </a:folHlink>
    </a:clrScheme>
    <a:fontScheme name="8_Presentation2">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Presentation2 1">
        <a:dk1>
          <a:srgbClr val="000000"/>
        </a:dk1>
        <a:lt1>
          <a:srgbClr val="FFFFFF"/>
        </a:lt1>
        <a:dk2>
          <a:srgbClr val="000000"/>
        </a:dk2>
        <a:lt2>
          <a:srgbClr val="F8F8F8"/>
        </a:lt2>
        <a:accent1>
          <a:srgbClr val="DDDDDD"/>
        </a:accent1>
        <a:accent2>
          <a:srgbClr val="B2B2B2"/>
        </a:accent2>
        <a:accent3>
          <a:srgbClr val="FFFFFF"/>
        </a:accent3>
        <a:accent4>
          <a:srgbClr val="000000"/>
        </a:accent4>
        <a:accent5>
          <a:srgbClr val="EBEBEB"/>
        </a:accent5>
        <a:accent6>
          <a:srgbClr val="A1A1A1"/>
        </a:accent6>
        <a:hlink>
          <a:srgbClr val="FF000C"/>
        </a:hlink>
        <a:folHlink>
          <a:srgbClr val="919191"/>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Presentation2">
  <a:themeElements>
    <a:clrScheme name="9_Presentation2 1">
      <a:dk1>
        <a:srgbClr val="000000"/>
      </a:dk1>
      <a:lt1>
        <a:srgbClr val="FFFFFF"/>
      </a:lt1>
      <a:dk2>
        <a:srgbClr val="000000"/>
      </a:dk2>
      <a:lt2>
        <a:srgbClr val="F8F8F8"/>
      </a:lt2>
      <a:accent1>
        <a:srgbClr val="DDDDDD"/>
      </a:accent1>
      <a:accent2>
        <a:srgbClr val="B2B2B2"/>
      </a:accent2>
      <a:accent3>
        <a:srgbClr val="FFFFFF"/>
      </a:accent3>
      <a:accent4>
        <a:srgbClr val="000000"/>
      </a:accent4>
      <a:accent5>
        <a:srgbClr val="EBEBEB"/>
      </a:accent5>
      <a:accent6>
        <a:srgbClr val="A1A1A1"/>
      </a:accent6>
      <a:hlink>
        <a:srgbClr val="FF000C"/>
      </a:hlink>
      <a:folHlink>
        <a:srgbClr val="919191"/>
      </a:folHlink>
    </a:clrScheme>
    <a:fontScheme name="9_Presentation2">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Presentation2 1">
        <a:dk1>
          <a:srgbClr val="000000"/>
        </a:dk1>
        <a:lt1>
          <a:srgbClr val="FFFFFF"/>
        </a:lt1>
        <a:dk2>
          <a:srgbClr val="000000"/>
        </a:dk2>
        <a:lt2>
          <a:srgbClr val="F8F8F8"/>
        </a:lt2>
        <a:accent1>
          <a:srgbClr val="DDDDDD"/>
        </a:accent1>
        <a:accent2>
          <a:srgbClr val="B2B2B2"/>
        </a:accent2>
        <a:accent3>
          <a:srgbClr val="FFFFFF"/>
        </a:accent3>
        <a:accent4>
          <a:srgbClr val="000000"/>
        </a:accent4>
        <a:accent5>
          <a:srgbClr val="EBEBEB"/>
        </a:accent5>
        <a:accent6>
          <a:srgbClr val="A1A1A1"/>
        </a:accent6>
        <a:hlink>
          <a:srgbClr val="FF000C"/>
        </a:hlink>
        <a:folHlink>
          <a:srgbClr val="919191"/>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Presentation2">
  <a:themeElements>
    <a:clrScheme name="10_Presentation2 1">
      <a:dk1>
        <a:srgbClr val="000000"/>
      </a:dk1>
      <a:lt1>
        <a:srgbClr val="FFFFFF"/>
      </a:lt1>
      <a:dk2>
        <a:srgbClr val="000000"/>
      </a:dk2>
      <a:lt2>
        <a:srgbClr val="F8F8F8"/>
      </a:lt2>
      <a:accent1>
        <a:srgbClr val="DDDDDD"/>
      </a:accent1>
      <a:accent2>
        <a:srgbClr val="B2B2B2"/>
      </a:accent2>
      <a:accent3>
        <a:srgbClr val="FFFFFF"/>
      </a:accent3>
      <a:accent4>
        <a:srgbClr val="000000"/>
      </a:accent4>
      <a:accent5>
        <a:srgbClr val="EBEBEB"/>
      </a:accent5>
      <a:accent6>
        <a:srgbClr val="A1A1A1"/>
      </a:accent6>
      <a:hlink>
        <a:srgbClr val="FF000C"/>
      </a:hlink>
      <a:folHlink>
        <a:srgbClr val="919191"/>
      </a:folHlink>
    </a:clrScheme>
    <a:fontScheme name="10_Presentation2">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Presentation2 1">
        <a:dk1>
          <a:srgbClr val="000000"/>
        </a:dk1>
        <a:lt1>
          <a:srgbClr val="FFFFFF"/>
        </a:lt1>
        <a:dk2>
          <a:srgbClr val="000000"/>
        </a:dk2>
        <a:lt2>
          <a:srgbClr val="F8F8F8"/>
        </a:lt2>
        <a:accent1>
          <a:srgbClr val="DDDDDD"/>
        </a:accent1>
        <a:accent2>
          <a:srgbClr val="B2B2B2"/>
        </a:accent2>
        <a:accent3>
          <a:srgbClr val="FFFFFF"/>
        </a:accent3>
        <a:accent4>
          <a:srgbClr val="000000"/>
        </a:accent4>
        <a:accent5>
          <a:srgbClr val="EBEBEB"/>
        </a:accent5>
        <a:accent6>
          <a:srgbClr val="A1A1A1"/>
        </a:accent6>
        <a:hlink>
          <a:srgbClr val="FF000C"/>
        </a:hlink>
        <a:folHlink>
          <a:srgbClr val="919191"/>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1_Presentation2">
  <a:themeElements>
    <a:clrScheme name="11_Presentation2 1">
      <a:dk1>
        <a:srgbClr val="000000"/>
      </a:dk1>
      <a:lt1>
        <a:srgbClr val="FFFFFF"/>
      </a:lt1>
      <a:dk2>
        <a:srgbClr val="000000"/>
      </a:dk2>
      <a:lt2>
        <a:srgbClr val="F8F8F8"/>
      </a:lt2>
      <a:accent1>
        <a:srgbClr val="DDDDDD"/>
      </a:accent1>
      <a:accent2>
        <a:srgbClr val="B2B2B2"/>
      </a:accent2>
      <a:accent3>
        <a:srgbClr val="FFFFFF"/>
      </a:accent3>
      <a:accent4>
        <a:srgbClr val="000000"/>
      </a:accent4>
      <a:accent5>
        <a:srgbClr val="EBEBEB"/>
      </a:accent5>
      <a:accent6>
        <a:srgbClr val="A1A1A1"/>
      </a:accent6>
      <a:hlink>
        <a:srgbClr val="FF000C"/>
      </a:hlink>
      <a:folHlink>
        <a:srgbClr val="919191"/>
      </a:folHlink>
    </a:clrScheme>
    <a:fontScheme name="11_Presentation2">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Presentation2 1">
        <a:dk1>
          <a:srgbClr val="000000"/>
        </a:dk1>
        <a:lt1>
          <a:srgbClr val="FFFFFF"/>
        </a:lt1>
        <a:dk2>
          <a:srgbClr val="000000"/>
        </a:dk2>
        <a:lt2>
          <a:srgbClr val="F8F8F8"/>
        </a:lt2>
        <a:accent1>
          <a:srgbClr val="DDDDDD"/>
        </a:accent1>
        <a:accent2>
          <a:srgbClr val="B2B2B2"/>
        </a:accent2>
        <a:accent3>
          <a:srgbClr val="FFFFFF"/>
        </a:accent3>
        <a:accent4>
          <a:srgbClr val="000000"/>
        </a:accent4>
        <a:accent5>
          <a:srgbClr val="EBEBEB"/>
        </a:accent5>
        <a:accent6>
          <a:srgbClr val="A1A1A1"/>
        </a:accent6>
        <a:hlink>
          <a:srgbClr val="FF000C"/>
        </a:hlink>
        <a:folHlink>
          <a:srgbClr val="919191"/>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2_Presentation2">
  <a:themeElements>
    <a:clrScheme name="12_Presentation2 1">
      <a:dk1>
        <a:srgbClr val="000000"/>
      </a:dk1>
      <a:lt1>
        <a:srgbClr val="FFFFFF"/>
      </a:lt1>
      <a:dk2>
        <a:srgbClr val="000000"/>
      </a:dk2>
      <a:lt2>
        <a:srgbClr val="F8F8F8"/>
      </a:lt2>
      <a:accent1>
        <a:srgbClr val="DDDDDD"/>
      </a:accent1>
      <a:accent2>
        <a:srgbClr val="B2B2B2"/>
      </a:accent2>
      <a:accent3>
        <a:srgbClr val="FFFFFF"/>
      </a:accent3>
      <a:accent4>
        <a:srgbClr val="000000"/>
      </a:accent4>
      <a:accent5>
        <a:srgbClr val="EBEBEB"/>
      </a:accent5>
      <a:accent6>
        <a:srgbClr val="A1A1A1"/>
      </a:accent6>
      <a:hlink>
        <a:srgbClr val="FF000C"/>
      </a:hlink>
      <a:folHlink>
        <a:srgbClr val="919191"/>
      </a:folHlink>
    </a:clrScheme>
    <a:fontScheme name="12_Presentation2">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Presentation2 1">
        <a:dk1>
          <a:srgbClr val="000000"/>
        </a:dk1>
        <a:lt1>
          <a:srgbClr val="FFFFFF"/>
        </a:lt1>
        <a:dk2>
          <a:srgbClr val="000000"/>
        </a:dk2>
        <a:lt2>
          <a:srgbClr val="F8F8F8"/>
        </a:lt2>
        <a:accent1>
          <a:srgbClr val="DDDDDD"/>
        </a:accent1>
        <a:accent2>
          <a:srgbClr val="B2B2B2"/>
        </a:accent2>
        <a:accent3>
          <a:srgbClr val="FFFFFF"/>
        </a:accent3>
        <a:accent4>
          <a:srgbClr val="000000"/>
        </a:accent4>
        <a:accent5>
          <a:srgbClr val="EBEBEB"/>
        </a:accent5>
        <a:accent6>
          <a:srgbClr val="A1A1A1"/>
        </a:accent6>
        <a:hlink>
          <a:srgbClr val="FF000C"/>
        </a:hlink>
        <a:folHlink>
          <a:srgbClr val="919191"/>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3_Presentation2">
  <a:themeElements>
    <a:clrScheme name="13_Presentation2 1">
      <a:dk1>
        <a:srgbClr val="000000"/>
      </a:dk1>
      <a:lt1>
        <a:srgbClr val="FFFFFF"/>
      </a:lt1>
      <a:dk2>
        <a:srgbClr val="000000"/>
      </a:dk2>
      <a:lt2>
        <a:srgbClr val="F8F8F8"/>
      </a:lt2>
      <a:accent1>
        <a:srgbClr val="DDDDDD"/>
      </a:accent1>
      <a:accent2>
        <a:srgbClr val="B2B2B2"/>
      </a:accent2>
      <a:accent3>
        <a:srgbClr val="FFFFFF"/>
      </a:accent3>
      <a:accent4>
        <a:srgbClr val="000000"/>
      </a:accent4>
      <a:accent5>
        <a:srgbClr val="EBEBEB"/>
      </a:accent5>
      <a:accent6>
        <a:srgbClr val="A1A1A1"/>
      </a:accent6>
      <a:hlink>
        <a:srgbClr val="FF000C"/>
      </a:hlink>
      <a:folHlink>
        <a:srgbClr val="919191"/>
      </a:folHlink>
    </a:clrScheme>
    <a:fontScheme name="13_Presentation2">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3_Presentation2 1">
        <a:dk1>
          <a:srgbClr val="000000"/>
        </a:dk1>
        <a:lt1>
          <a:srgbClr val="FFFFFF"/>
        </a:lt1>
        <a:dk2>
          <a:srgbClr val="000000"/>
        </a:dk2>
        <a:lt2>
          <a:srgbClr val="F8F8F8"/>
        </a:lt2>
        <a:accent1>
          <a:srgbClr val="DDDDDD"/>
        </a:accent1>
        <a:accent2>
          <a:srgbClr val="B2B2B2"/>
        </a:accent2>
        <a:accent3>
          <a:srgbClr val="FFFFFF"/>
        </a:accent3>
        <a:accent4>
          <a:srgbClr val="000000"/>
        </a:accent4>
        <a:accent5>
          <a:srgbClr val="EBEBEB"/>
        </a:accent5>
        <a:accent6>
          <a:srgbClr val="A1A1A1"/>
        </a:accent6>
        <a:hlink>
          <a:srgbClr val="FF000C"/>
        </a:hlink>
        <a:folHlink>
          <a:srgbClr val="919191"/>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ptiver_ppt_template_01">
  <a:themeElements>
    <a:clrScheme name="optiver_ppt_template_01 1">
      <a:dk1>
        <a:srgbClr val="000000"/>
      </a:dk1>
      <a:lt1>
        <a:srgbClr val="FFFFFF"/>
      </a:lt1>
      <a:dk2>
        <a:srgbClr val="000000"/>
      </a:dk2>
      <a:lt2>
        <a:srgbClr val="F8F8F8"/>
      </a:lt2>
      <a:accent1>
        <a:srgbClr val="DDDDDD"/>
      </a:accent1>
      <a:accent2>
        <a:srgbClr val="B2B2B2"/>
      </a:accent2>
      <a:accent3>
        <a:srgbClr val="FFFFFF"/>
      </a:accent3>
      <a:accent4>
        <a:srgbClr val="000000"/>
      </a:accent4>
      <a:accent5>
        <a:srgbClr val="EBEBEB"/>
      </a:accent5>
      <a:accent6>
        <a:srgbClr val="A1A1A1"/>
      </a:accent6>
      <a:hlink>
        <a:srgbClr val="FF000C"/>
      </a:hlink>
      <a:folHlink>
        <a:srgbClr val="919191"/>
      </a:folHlink>
    </a:clrScheme>
    <a:fontScheme name="optiver_ppt_template_0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ptiver_ppt_template_01 1">
        <a:dk1>
          <a:srgbClr val="000000"/>
        </a:dk1>
        <a:lt1>
          <a:srgbClr val="FFFFFF"/>
        </a:lt1>
        <a:dk2>
          <a:srgbClr val="000000"/>
        </a:dk2>
        <a:lt2>
          <a:srgbClr val="F8F8F8"/>
        </a:lt2>
        <a:accent1>
          <a:srgbClr val="DDDDDD"/>
        </a:accent1>
        <a:accent2>
          <a:srgbClr val="B2B2B2"/>
        </a:accent2>
        <a:accent3>
          <a:srgbClr val="FFFFFF"/>
        </a:accent3>
        <a:accent4>
          <a:srgbClr val="000000"/>
        </a:accent4>
        <a:accent5>
          <a:srgbClr val="EBEBEB"/>
        </a:accent5>
        <a:accent6>
          <a:srgbClr val="A1A1A1"/>
        </a:accent6>
        <a:hlink>
          <a:srgbClr val="FF000C"/>
        </a:hlink>
        <a:folHlink>
          <a:srgbClr val="91919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resentation2">
  <a:themeElements>
    <a:clrScheme name="2_Presentation2 1">
      <a:dk1>
        <a:srgbClr val="000000"/>
      </a:dk1>
      <a:lt1>
        <a:srgbClr val="FFFFFF"/>
      </a:lt1>
      <a:dk2>
        <a:srgbClr val="000000"/>
      </a:dk2>
      <a:lt2>
        <a:srgbClr val="F8F8F8"/>
      </a:lt2>
      <a:accent1>
        <a:srgbClr val="DDDDDD"/>
      </a:accent1>
      <a:accent2>
        <a:srgbClr val="B2B2B2"/>
      </a:accent2>
      <a:accent3>
        <a:srgbClr val="FFFFFF"/>
      </a:accent3>
      <a:accent4>
        <a:srgbClr val="000000"/>
      </a:accent4>
      <a:accent5>
        <a:srgbClr val="EBEBEB"/>
      </a:accent5>
      <a:accent6>
        <a:srgbClr val="A1A1A1"/>
      </a:accent6>
      <a:hlink>
        <a:srgbClr val="FF000C"/>
      </a:hlink>
      <a:folHlink>
        <a:srgbClr val="919191"/>
      </a:folHlink>
    </a:clrScheme>
    <a:fontScheme name="2_Presentation2">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Presentation2 1">
        <a:dk1>
          <a:srgbClr val="000000"/>
        </a:dk1>
        <a:lt1>
          <a:srgbClr val="FFFFFF"/>
        </a:lt1>
        <a:dk2>
          <a:srgbClr val="000000"/>
        </a:dk2>
        <a:lt2>
          <a:srgbClr val="F8F8F8"/>
        </a:lt2>
        <a:accent1>
          <a:srgbClr val="DDDDDD"/>
        </a:accent1>
        <a:accent2>
          <a:srgbClr val="B2B2B2"/>
        </a:accent2>
        <a:accent3>
          <a:srgbClr val="FFFFFF"/>
        </a:accent3>
        <a:accent4>
          <a:srgbClr val="000000"/>
        </a:accent4>
        <a:accent5>
          <a:srgbClr val="EBEBEB"/>
        </a:accent5>
        <a:accent6>
          <a:srgbClr val="A1A1A1"/>
        </a:accent6>
        <a:hlink>
          <a:srgbClr val="FF000C"/>
        </a:hlink>
        <a:folHlink>
          <a:srgbClr val="919191"/>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Presentation2">
  <a:themeElements>
    <a:clrScheme name="3_Presentation2 1">
      <a:dk1>
        <a:srgbClr val="000000"/>
      </a:dk1>
      <a:lt1>
        <a:srgbClr val="FFFFFF"/>
      </a:lt1>
      <a:dk2>
        <a:srgbClr val="000000"/>
      </a:dk2>
      <a:lt2>
        <a:srgbClr val="F8F8F8"/>
      </a:lt2>
      <a:accent1>
        <a:srgbClr val="DDDDDD"/>
      </a:accent1>
      <a:accent2>
        <a:srgbClr val="B2B2B2"/>
      </a:accent2>
      <a:accent3>
        <a:srgbClr val="FFFFFF"/>
      </a:accent3>
      <a:accent4>
        <a:srgbClr val="000000"/>
      </a:accent4>
      <a:accent5>
        <a:srgbClr val="EBEBEB"/>
      </a:accent5>
      <a:accent6>
        <a:srgbClr val="A1A1A1"/>
      </a:accent6>
      <a:hlink>
        <a:srgbClr val="FF000C"/>
      </a:hlink>
      <a:folHlink>
        <a:srgbClr val="919191"/>
      </a:folHlink>
    </a:clrScheme>
    <a:fontScheme name="3_Presentation2">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Presentation2 1">
        <a:dk1>
          <a:srgbClr val="000000"/>
        </a:dk1>
        <a:lt1>
          <a:srgbClr val="FFFFFF"/>
        </a:lt1>
        <a:dk2>
          <a:srgbClr val="000000"/>
        </a:dk2>
        <a:lt2>
          <a:srgbClr val="F8F8F8"/>
        </a:lt2>
        <a:accent1>
          <a:srgbClr val="DDDDDD"/>
        </a:accent1>
        <a:accent2>
          <a:srgbClr val="B2B2B2"/>
        </a:accent2>
        <a:accent3>
          <a:srgbClr val="FFFFFF"/>
        </a:accent3>
        <a:accent4>
          <a:srgbClr val="000000"/>
        </a:accent4>
        <a:accent5>
          <a:srgbClr val="EBEBEB"/>
        </a:accent5>
        <a:accent6>
          <a:srgbClr val="A1A1A1"/>
        </a:accent6>
        <a:hlink>
          <a:srgbClr val="FF000C"/>
        </a:hlink>
        <a:folHlink>
          <a:srgbClr val="919191"/>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Presentation2">
  <a:themeElements>
    <a:clrScheme name="4_Presentation2 1">
      <a:dk1>
        <a:srgbClr val="000000"/>
      </a:dk1>
      <a:lt1>
        <a:srgbClr val="FFFFFF"/>
      </a:lt1>
      <a:dk2>
        <a:srgbClr val="000000"/>
      </a:dk2>
      <a:lt2>
        <a:srgbClr val="F8F8F8"/>
      </a:lt2>
      <a:accent1>
        <a:srgbClr val="DDDDDD"/>
      </a:accent1>
      <a:accent2>
        <a:srgbClr val="B2B2B2"/>
      </a:accent2>
      <a:accent3>
        <a:srgbClr val="FFFFFF"/>
      </a:accent3>
      <a:accent4>
        <a:srgbClr val="000000"/>
      </a:accent4>
      <a:accent5>
        <a:srgbClr val="EBEBEB"/>
      </a:accent5>
      <a:accent6>
        <a:srgbClr val="A1A1A1"/>
      </a:accent6>
      <a:hlink>
        <a:srgbClr val="FF000C"/>
      </a:hlink>
      <a:folHlink>
        <a:srgbClr val="919191"/>
      </a:folHlink>
    </a:clrScheme>
    <a:fontScheme name="4_Presentation2">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Presentation2 1">
        <a:dk1>
          <a:srgbClr val="000000"/>
        </a:dk1>
        <a:lt1>
          <a:srgbClr val="FFFFFF"/>
        </a:lt1>
        <a:dk2>
          <a:srgbClr val="000000"/>
        </a:dk2>
        <a:lt2>
          <a:srgbClr val="F8F8F8"/>
        </a:lt2>
        <a:accent1>
          <a:srgbClr val="DDDDDD"/>
        </a:accent1>
        <a:accent2>
          <a:srgbClr val="B2B2B2"/>
        </a:accent2>
        <a:accent3>
          <a:srgbClr val="FFFFFF"/>
        </a:accent3>
        <a:accent4>
          <a:srgbClr val="000000"/>
        </a:accent4>
        <a:accent5>
          <a:srgbClr val="EBEBEB"/>
        </a:accent5>
        <a:accent6>
          <a:srgbClr val="A1A1A1"/>
        </a:accent6>
        <a:hlink>
          <a:srgbClr val="FF000C"/>
        </a:hlink>
        <a:folHlink>
          <a:srgbClr val="919191"/>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Presentation2">
  <a:themeElements>
    <a:clrScheme name="5_Presentation2 1">
      <a:dk1>
        <a:srgbClr val="000000"/>
      </a:dk1>
      <a:lt1>
        <a:srgbClr val="FFFFFF"/>
      </a:lt1>
      <a:dk2>
        <a:srgbClr val="000000"/>
      </a:dk2>
      <a:lt2>
        <a:srgbClr val="F8F8F8"/>
      </a:lt2>
      <a:accent1>
        <a:srgbClr val="DDDDDD"/>
      </a:accent1>
      <a:accent2>
        <a:srgbClr val="B2B2B2"/>
      </a:accent2>
      <a:accent3>
        <a:srgbClr val="FFFFFF"/>
      </a:accent3>
      <a:accent4>
        <a:srgbClr val="000000"/>
      </a:accent4>
      <a:accent5>
        <a:srgbClr val="EBEBEB"/>
      </a:accent5>
      <a:accent6>
        <a:srgbClr val="A1A1A1"/>
      </a:accent6>
      <a:hlink>
        <a:srgbClr val="FF000C"/>
      </a:hlink>
      <a:folHlink>
        <a:srgbClr val="919191"/>
      </a:folHlink>
    </a:clrScheme>
    <a:fontScheme name="5_Presentation2">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wrap="square" rtlCol="0">
        <a:spAutoFit/>
      </a:bodyPr>
      <a:lstStyle>
        <a:defPPr>
          <a:defRPr sz="3600" dirty="0" smtClean="0"/>
        </a:defPPr>
      </a:lstStyle>
    </a:txDef>
  </a:objectDefaults>
  <a:extraClrSchemeLst>
    <a:extraClrScheme>
      <a:clrScheme name="5_Presentation2 1">
        <a:dk1>
          <a:srgbClr val="000000"/>
        </a:dk1>
        <a:lt1>
          <a:srgbClr val="FFFFFF"/>
        </a:lt1>
        <a:dk2>
          <a:srgbClr val="000000"/>
        </a:dk2>
        <a:lt2>
          <a:srgbClr val="F8F8F8"/>
        </a:lt2>
        <a:accent1>
          <a:srgbClr val="DDDDDD"/>
        </a:accent1>
        <a:accent2>
          <a:srgbClr val="B2B2B2"/>
        </a:accent2>
        <a:accent3>
          <a:srgbClr val="FFFFFF"/>
        </a:accent3>
        <a:accent4>
          <a:srgbClr val="000000"/>
        </a:accent4>
        <a:accent5>
          <a:srgbClr val="EBEBEB"/>
        </a:accent5>
        <a:accent6>
          <a:srgbClr val="A1A1A1"/>
        </a:accent6>
        <a:hlink>
          <a:srgbClr val="FF000C"/>
        </a:hlink>
        <a:folHlink>
          <a:srgbClr val="919191"/>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Presentation2">
  <a:themeElements>
    <a:clrScheme name="6_Presentation2 1">
      <a:dk1>
        <a:srgbClr val="000000"/>
      </a:dk1>
      <a:lt1>
        <a:srgbClr val="FFFFFF"/>
      </a:lt1>
      <a:dk2>
        <a:srgbClr val="000000"/>
      </a:dk2>
      <a:lt2>
        <a:srgbClr val="F8F8F8"/>
      </a:lt2>
      <a:accent1>
        <a:srgbClr val="DDDDDD"/>
      </a:accent1>
      <a:accent2>
        <a:srgbClr val="B2B2B2"/>
      </a:accent2>
      <a:accent3>
        <a:srgbClr val="FFFFFF"/>
      </a:accent3>
      <a:accent4>
        <a:srgbClr val="000000"/>
      </a:accent4>
      <a:accent5>
        <a:srgbClr val="EBEBEB"/>
      </a:accent5>
      <a:accent6>
        <a:srgbClr val="A1A1A1"/>
      </a:accent6>
      <a:hlink>
        <a:srgbClr val="FF000C"/>
      </a:hlink>
      <a:folHlink>
        <a:srgbClr val="919191"/>
      </a:folHlink>
    </a:clrScheme>
    <a:fontScheme name="6_Presentation2">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Presentation2 1">
        <a:dk1>
          <a:srgbClr val="000000"/>
        </a:dk1>
        <a:lt1>
          <a:srgbClr val="FFFFFF"/>
        </a:lt1>
        <a:dk2>
          <a:srgbClr val="000000"/>
        </a:dk2>
        <a:lt2>
          <a:srgbClr val="F8F8F8"/>
        </a:lt2>
        <a:accent1>
          <a:srgbClr val="DDDDDD"/>
        </a:accent1>
        <a:accent2>
          <a:srgbClr val="B2B2B2"/>
        </a:accent2>
        <a:accent3>
          <a:srgbClr val="FFFFFF"/>
        </a:accent3>
        <a:accent4>
          <a:srgbClr val="000000"/>
        </a:accent4>
        <a:accent5>
          <a:srgbClr val="EBEBEB"/>
        </a:accent5>
        <a:accent6>
          <a:srgbClr val="A1A1A1"/>
        </a:accent6>
        <a:hlink>
          <a:srgbClr val="FF000C"/>
        </a:hlink>
        <a:folHlink>
          <a:srgbClr val="919191"/>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Presentation2">
  <a:themeElements>
    <a:clrScheme name="7_Presentation2 1">
      <a:dk1>
        <a:srgbClr val="000000"/>
      </a:dk1>
      <a:lt1>
        <a:srgbClr val="FFFFFF"/>
      </a:lt1>
      <a:dk2>
        <a:srgbClr val="000000"/>
      </a:dk2>
      <a:lt2>
        <a:srgbClr val="F8F8F8"/>
      </a:lt2>
      <a:accent1>
        <a:srgbClr val="DDDDDD"/>
      </a:accent1>
      <a:accent2>
        <a:srgbClr val="B2B2B2"/>
      </a:accent2>
      <a:accent3>
        <a:srgbClr val="FFFFFF"/>
      </a:accent3>
      <a:accent4>
        <a:srgbClr val="000000"/>
      </a:accent4>
      <a:accent5>
        <a:srgbClr val="EBEBEB"/>
      </a:accent5>
      <a:accent6>
        <a:srgbClr val="A1A1A1"/>
      </a:accent6>
      <a:hlink>
        <a:srgbClr val="FF000C"/>
      </a:hlink>
      <a:folHlink>
        <a:srgbClr val="919191"/>
      </a:folHlink>
    </a:clrScheme>
    <a:fontScheme name="7_Presentation2">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Presentation2 1">
        <a:dk1>
          <a:srgbClr val="000000"/>
        </a:dk1>
        <a:lt1>
          <a:srgbClr val="FFFFFF"/>
        </a:lt1>
        <a:dk2>
          <a:srgbClr val="000000"/>
        </a:dk2>
        <a:lt2>
          <a:srgbClr val="F8F8F8"/>
        </a:lt2>
        <a:accent1>
          <a:srgbClr val="DDDDDD"/>
        </a:accent1>
        <a:accent2>
          <a:srgbClr val="B2B2B2"/>
        </a:accent2>
        <a:accent3>
          <a:srgbClr val="FFFFFF"/>
        </a:accent3>
        <a:accent4>
          <a:srgbClr val="000000"/>
        </a:accent4>
        <a:accent5>
          <a:srgbClr val="EBEBEB"/>
        </a:accent5>
        <a:accent6>
          <a:srgbClr val="A1A1A1"/>
        </a:accent6>
        <a:hlink>
          <a:srgbClr val="FF000C"/>
        </a:hlink>
        <a:folHlink>
          <a:srgbClr val="919191"/>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Presentation1</Template>
  <TotalTime>8294</TotalTime>
  <Words>1524</Words>
  <Application>Microsoft Office PowerPoint</Application>
  <PresentationFormat>On-screen Show (4:3)</PresentationFormat>
  <Paragraphs>376</Paragraphs>
  <Slides>34</Slides>
  <Notes>29</Notes>
  <HiddenSlides>0</HiddenSlides>
  <MMClips>0</MMClips>
  <ScaleCrop>false</ScaleCrop>
  <HeadingPairs>
    <vt:vector size="4" baseType="variant">
      <vt:variant>
        <vt:lpstr>Theme</vt:lpstr>
      </vt:variant>
      <vt:variant>
        <vt:i4>16</vt:i4>
      </vt:variant>
      <vt:variant>
        <vt:lpstr>Slide Titles</vt:lpstr>
      </vt:variant>
      <vt:variant>
        <vt:i4>34</vt:i4>
      </vt:variant>
    </vt:vector>
  </HeadingPairs>
  <TitlesOfParts>
    <vt:vector size="50" baseType="lpstr">
      <vt:lpstr>1_Presentation2</vt:lpstr>
      <vt:lpstr>optiver_ppt_template_01</vt:lpstr>
      <vt:lpstr>2_Presentation2</vt:lpstr>
      <vt:lpstr>3_Presentation2</vt:lpstr>
      <vt:lpstr>4_Presentation2</vt:lpstr>
      <vt:lpstr>5_Presentation2</vt:lpstr>
      <vt:lpstr>Custom Design</vt:lpstr>
      <vt:lpstr>6_Presentation2</vt:lpstr>
      <vt:lpstr>7_Presentation2</vt:lpstr>
      <vt:lpstr>1_optiver_ppt_template_01</vt:lpstr>
      <vt:lpstr>8_Presentation2</vt:lpstr>
      <vt:lpstr>9_Presentation2</vt:lpstr>
      <vt:lpstr>10_Presentation2</vt:lpstr>
      <vt:lpstr>11_Presentation2</vt:lpstr>
      <vt:lpstr>12_Presentation2</vt:lpstr>
      <vt:lpstr>13_Presentation2</vt:lpstr>
      <vt:lpstr>Slide 1</vt:lpstr>
      <vt:lpstr>Introduction</vt:lpstr>
      <vt:lpstr>Content</vt:lpstr>
      <vt:lpstr>About Optiver</vt:lpstr>
      <vt:lpstr>Slide 5</vt:lpstr>
      <vt:lpstr>Slide 6</vt:lpstr>
      <vt:lpstr>Slide 7</vt:lpstr>
      <vt:lpstr>Slide 8</vt:lpstr>
      <vt:lpstr>Trading Industry Overview</vt:lpstr>
      <vt:lpstr>Slide 10</vt:lpstr>
      <vt:lpstr>Trading </vt:lpstr>
      <vt:lpstr>The basic idea I</vt:lpstr>
      <vt:lpstr>The basic idea II</vt:lpstr>
      <vt:lpstr>Slide 14</vt:lpstr>
      <vt:lpstr>Slide 15</vt:lpstr>
      <vt:lpstr>Slide 16</vt:lpstr>
      <vt:lpstr>Slide 17</vt:lpstr>
      <vt:lpstr>Slide 18</vt:lpstr>
      <vt:lpstr>Slide 19</vt:lpstr>
      <vt:lpstr>Slide 20</vt:lpstr>
      <vt:lpstr>Slide 21</vt:lpstr>
      <vt:lpstr>Slide 22</vt:lpstr>
      <vt:lpstr>Slide 23</vt:lpstr>
      <vt:lpstr>Slide 24</vt:lpstr>
      <vt:lpstr>The dealing board</vt:lpstr>
      <vt:lpstr>Slide 26</vt:lpstr>
      <vt:lpstr>Slide 27</vt:lpstr>
      <vt:lpstr>Slide 28</vt:lpstr>
      <vt:lpstr>Trading Day</vt:lpstr>
      <vt:lpstr>Trading Day</vt:lpstr>
      <vt:lpstr>            Questions??</vt:lpstr>
      <vt:lpstr>Careers at Optiver </vt:lpstr>
      <vt:lpstr>Application Procedure</vt:lpstr>
      <vt:lpstr>Slide 34</vt:lpstr>
    </vt:vector>
  </TitlesOfParts>
  <Company>Engineering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marinka poppelaars</dc:creator>
  <cp:lastModifiedBy>liannemiddeldorp</cp:lastModifiedBy>
  <cp:revision>510</cp:revision>
  <dcterms:created xsi:type="dcterms:W3CDTF">2007-04-19T09:02:19Z</dcterms:created>
  <dcterms:modified xsi:type="dcterms:W3CDTF">2011-02-21T08:37:08Z</dcterms:modified>
</cp:coreProperties>
</file>